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3" r:id="rId2"/>
    <p:sldId id="304" r:id="rId3"/>
    <p:sldId id="338" r:id="rId4"/>
    <p:sldId id="623" r:id="rId5"/>
    <p:sldId id="651" r:id="rId6"/>
    <p:sldId id="652" r:id="rId7"/>
    <p:sldId id="653" r:id="rId8"/>
    <p:sldId id="655" r:id="rId9"/>
    <p:sldId id="654" r:id="rId10"/>
    <p:sldId id="656" r:id="rId11"/>
    <p:sldId id="657" r:id="rId12"/>
    <p:sldId id="658" r:id="rId13"/>
    <p:sldId id="659" r:id="rId14"/>
    <p:sldId id="660" r:id="rId15"/>
    <p:sldId id="661" r:id="rId16"/>
    <p:sldId id="662" r:id="rId17"/>
    <p:sldId id="663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404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6/7/2016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6/7/2016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6/7/2016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6/7/2016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6/7/2016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6/7/2016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6/7/2016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6/7/2016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 smtClean="0">
                <a:solidFill>
                  <a:srgbClr val="002060"/>
                </a:solidFill>
                <a:latin typeface="Arial"/>
                <a:cs typeface="Arial"/>
              </a:rPr>
              <a:t>Change </a:t>
            </a:r>
            <a:r>
              <a:rPr lang="en-US" sz="3000" b="1" dirty="0" smtClean="0">
                <a:solidFill>
                  <a:srgbClr val="002060"/>
                </a:solidFill>
                <a:latin typeface="Arial"/>
                <a:cs typeface="Arial"/>
              </a:rPr>
              <a:t>Cipher </a:t>
            </a:r>
            <a:r>
              <a:rPr lang="en-US" sz="3000" b="1" dirty="0" smtClean="0">
                <a:solidFill>
                  <a:srgbClr val="002060"/>
                </a:solidFill>
                <a:latin typeface="Arial"/>
                <a:cs typeface="Arial"/>
              </a:rPr>
              <a:t>Spec and Alert Protocols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Other connections on </a:t>
            </a:r>
            <a:r>
              <a:rPr lang="en-US" dirty="0"/>
              <a:t>the same session may continue, but no new connections on this </a:t>
            </a:r>
            <a:r>
              <a:rPr lang="en-US" dirty="0" smtClean="0"/>
              <a:t>session may </a:t>
            </a:r>
            <a:r>
              <a:rPr lang="en-US" dirty="0"/>
              <a:t>be established.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second byte contains a code that indicates the </a:t>
            </a:r>
            <a:r>
              <a:rPr lang="en-US" dirty="0" smtClean="0"/>
              <a:t>specific alert</a:t>
            </a:r>
            <a:r>
              <a:rPr lang="en-US" dirty="0"/>
              <a:t>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Change Cipher Spec and Alert Protocols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412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First, we list those alerts that are always fatal (definitions from the </a:t>
            </a:r>
            <a:r>
              <a:rPr lang="en-US" dirty="0" smtClean="0"/>
              <a:t>SSL specification):</a:t>
            </a:r>
          </a:p>
          <a:p>
            <a:r>
              <a:rPr lang="en-US" b="1" dirty="0" err="1" smtClean="0"/>
              <a:t>unexpected_message</a:t>
            </a:r>
            <a:r>
              <a:rPr lang="en-US" b="1" dirty="0" smtClean="0"/>
              <a:t>: </a:t>
            </a:r>
            <a:r>
              <a:rPr lang="en-US" dirty="0"/>
              <a:t>An inappropriate message was received.</a:t>
            </a:r>
          </a:p>
          <a:p>
            <a:r>
              <a:rPr lang="en-US" b="1" dirty="0" err="1" smtClean="0"/>
              <a:t>bad_record_mac</a:t>
            </a:r>
            <a:r>
              <a:rPr lang="en-US" b="1" dirty="0"/>
              <a:t>: </a:t>
            </a:r>
            <a:r>
              <a:rPr lang="en-US" dirty="0"/>
              <a:t>An incorrect MAC was received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Change Cipher Spec and Alert Protocols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507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err="1" smtClean="0"/>
              <a:t>decompression_failure</a:t>
            </a:r>
            <a:r>
              <a:rPr lang="en-US" b="1" dirty="0"/>
              <a:t>: </a:t>
            </a:r>
            <a:r>
              <a:rPr lang="en-US" dirty="0"/>
              <a:t>The decompression function received </a:t>
            </a:r>
            <a:r>
              <a:rPr lang="en-US" dirty="0" smtClean="0"/>
              <a:t>improper input </a:t>
            </a:r>
            <a:r>
              <a:rPr lang="en-US" dirty="0"/>
              <a:t>(e.g., unable to decompress or decompress to greater than </a:t>
            </a:r>
            <a:r>
              <a:rPr lang="en-US" dirty="0" smtClean="0"/>
              <a:t>maximum allowable </a:t>
            </a:r>
            <a:r>
              <a:rPr lang="en-US" dirty="0"/>
              <a:t>length</a:t>
            </a:r>
            <a:r>
              <a:rPr lang="en-US" dirty="0" smtClean="0"/>
              <a:t>).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Change Cipher Spec and Alert Protocols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06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err="1" smtClean="0"/>
              <a:t>handshake_failure</a:t>
            </a:r>
            <a:r>
              <a:rPr lang="en-US" b="1" dirty="0"/>
              <a:t>: </a:t>
            </a:r>
            <a:r>
              <a:rPr lang="en-US" dirty="0"/>
              <a:t>Sender was unable to negotiate an acceptable set </a:t>
            </a:r>
            <a:r>
              <a:rPr lang="en-US" dirty="0" smtClean="0"/>
              <a:t>of security </a:t>
            </a:r>
            <a:r>
              <a:rPr lang="en-US" dirty="0"/>
              <a:t>parameters given the options available.</a:t>
            </a:r>
          </a:p>
          <a:p>
            <a:r>
              <a:rPr lang="en-US" b="1" dirty="0" err="1" smtClean="0"/>
              <a:t>illegal_parameter</a:t>
            </a:r>
            <a:r>
              <a:rPr lang="en-US" b="1" dirty="0"/>
              <a:t>: </a:t>
            </a:r>
            <a:r>
              <a:rPr lang="en-US" dirty="0"/>
              <a:t>A field in a handshake message was out of range </a:t>
            </a:r>
            <a:r>
              <a:rPr lang="en-US" dirty="0" smtClean="0"/>
              <a:t>or inconsistent.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Change Cipher Spec and Alert Protocols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06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O</a:t>
            </a:r>
            <a:r>
              <a:rPr lang="en-US" dirty="0" smtClean="0"/>
              <a:t>ther alerts are:</a:t>
            </a:r>
            <a:endParaRPr lang="en-US" dirty="0"/>
          </a:p>
          <a:p>
            <a:r>
              <a:rPr lang="en-US" b="1" dirty="0" err="1" smtClean="0"/>
              <a:t>close_notify</a:t>
            </a:r>
            <a:r>
              <a:rPr lang="en-US" b="1" dirty="0"/>
              <a:t>: </a:t>
            </a:r>
            <a:r>
              <a:rPr lang="en-US" dirty="0"/>
              <a:t>Notifies the recipient that the sender will not send </a:t>
            </a:r>
            <a:r>
              <a:rPr lang="en-US" dirty="0" smtClean="0"/>
              <a:t>any more </a:t>
            </a:r>
            <a:r>
              <a:rPr lang="en-US" dirty="0"/>
              <a:t>messages on this connection</a:t>
            </a:r>
            <a:r>
              <a:rPr lang="en-US" dirty="0" smtClean="0"/>
              <a:t>.</a:t>
            </a:r>
          </a:p>
          <a:p>
            <a:r>
              <a:rPr lang="en-US" dirty="0"/>
              <a:t>Each party is required to send a </a:t>
            </a:r>
            <a:r>
              <a:rPr lang="en-US" b="1" dirty="0" err="1"/>
              <a:t>close_notify</a:t>
            </a:r>
            <a:r>
              <a:rPr lang="en-US" b="1" dirty="0"/>
              <a:t> </a:t>
            </a:r>
            <a:r>
              <a:rPr lang="en-US" dirty="0"/>
              <a:t>alert before closing the write side of a connection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Change Cipher Spec and Alert Protocols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06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err="1" smtClean="0"/>
              <a:t>no_certificate</a:t>
            </a:r>
            <a:r>
              <a:rPr lang="en-US" b="1" dirty="0"/>
              <a:t>: </a:t>
            </a:r>
            <a:r>
              <a:rPr lang="en-US" dirty="0"/>
              <a:t>May be sent in response to a certificate request if no </a:t>
            </a:r>
            <a:r>
              <a:rPr lang="en-US" dirty="0" smtClean="0"/>
              <a:t>appropriate certificate </a:t>
            </a:r>
            <a:r>
              <a:rPr lang="en-US" dirty="0"/>
              <a:t>is available.</a:t>
            </a:r>
          </a:p>
          <a:p>
            <a:r>
              <a:rPr lang="en-US" b="1" dirty="0" err="1" smtClean="0"/>
              <a:t>bad_certificate</a:t>
            </a:r>
            <a:r>
              <a:rPr lang="en-US" b="1" dirty="0"/>
              <a:t>: </a:t>
            </a:r>
            <a:r>
              <a:rPr lang="en-US" dirty="0"/>
              <a:t>A received certificate was corrupt (e.g., contained </a:t>
            </a:r>
            <a:r>
              <a:rPr lang="en-US" dirty="0" smtClean="0"/>
              <a:t>a signature </a:t>
            </a:r>
            <a:r>
              <a:rPr lang="en-US" dirty="0"/>
              <a:t>that did not verify</a:t>
            </a:r>
            <a:r>
              <a:rPr lang="en-US" dirty="0" smtClean="0"/>
              <a:t>).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Change Cipher Spec and Alert Protocols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76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err="1" smtClean="0"/>
              <a:t>unsupported_certificate</a:t>
            </a:r>
            <a:r>
              <a:rPr lang="en-US" b="1" dirty="0"/>
              <a:t>: </a:t>
            </a:r>
            <a:r>
              <a:rPr lang="en-US" dirty="0"/>
              <a:t>The type of the received certificate is </a:t>
            </a:r>
            <a:r>
              <a:rPr lang="en-US" dirty="0" smtClean="0"/>
              <a:t>not supported</a:t>
            </a:r>
            <a:r>
              <a:rPr lang="en-US" dirty="0"/>
              <a:t>.</a:t>
            </a:r>
          </a:p>
          <a:p>
            <a:r>
              <a:rPr lang="en-US" b="1" dirty="0" err="1" smtClean="0"/>
              <a:t>certificate_revoked</a:t>
            </a:r>
            <a:r>
              <a:rPr lang="en-US" b="1" dirty="0"/>
              <a:t>: </a:t>
            </a:r>
            <a:r>
              <a:rPr lang="en-US" dirty="0"/>
              <a:t>A certificate has been revoked by its signer.</a:t>
            </a:r>
          </a:p>
          <a:p>
            <a:r>
              <a:rPr lang="en-US" b="1" dirty="0" err="1" smtClean="0"/>
              <a:t>certificate_expired</a:t>
            </a:r>
            <a:r>
              <a:rPr lang="en-US" b="1" dirty="0"/>
              <a:t>: </a:t>
            </a:r>
            <a:r>
              <a:rPr lang="en-US" dirty="0"/>
              <a:t>A certificate has expired</a:t>
            </a:r>
            <a:r>
              <a:rPr lang="en-US" dirty="0" smtClean="0"/>
              <a:t>. 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Change Cipher Spec and Alert Protocols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76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err="1" smtClean="0"/>
              <a:t>certificate_unknown</a:t>
            </a:r>
            <a:r>
              <a:rPr lang="en-US" b="1" dirty="0"/>
              <a:t>: </a:t>
            </a:r>
            <a:r>
              <a:rPr lang="en-US" dirty="0"/>
              <a:t>Some other unspecified issue arose in </a:t>
            </a:r>
            <a:r>
              <a:rPr lang="en-US" dirty="0" smtClean="0"/>
              <a:t>processing the </a:t>
            </a:r>
            <a:r>
              <a:rPr lang="en-US" dirty="0"/>
              <a:t>certificate, rendering it unacceptable.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Change Cipher Spec and Alert Protocols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107376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>
                <a:cs typeface="Arial" pitchFamily="34" charset="0"/>
              </a:rPr>
              <a:t>explain the </a:t>
            </a:r>
            <a:r>
              <a:rPr lang="en-US" sz="2800" dirty="0" smtClean="0">
                <a:cs typeface="Arial" pitchFamily="34" charset="0"/>
              </a:rPr>
              <a:t>SSL’s </a:t>
            </a:r>
            <a:r>
              <a:rPr lang="pt-BR" sz="2800" dirty="0" smtClean="0">
                <a:cs typeface="Arial" pitchFamily="34" charset="0"/>
              </a:rPr>
              <a:t>cipher spec and alert </a:t>
            </a:r>
            <a:r>
              <a:rPr lang="en-US" sz="2800" dirty="0" smtClean="0">
                <a:cs typeface="Arial" pitchFamily="34" charset="0"/>
              </a:rPr>
              <a:t>Protocols.</a:t>
            </a:r>
            <a:endParaRPr lang="en-US" sz="2800" dirty="0" smtClean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Change Cipher Spec and Alert Protocols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Change Cipher Spec and Alert Protocols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The </a:t>
            </a:r>
            <a:r>
              <a:rPr lang="en-US" b="1" dirty="0">
                <a:cs typeface="Arial"/>
              </a:rPr>
              <a:t>Change Cipher Spec Protocol</a:t>
            </a:r>
            <a:r>
              <a:rPr lang="en-US" dirty="0">
                <a:cs typeface="Arial"/>
              </a:rPr>
              <a:t> is one of the three SSL-specific protocols </a:t>
            </a:r>
            <a:r>
              <a:rPr lang="en-US" dirty="0" smtClean="0">
                <a:cs typeface="Arial"/>
              </a:rPr>
              <a:t>that use </a:t>
            </a:r>
            <a:r>
              <a:rPr lang="en-US" dirty="0">
                <a:cs typeface="Arial"/>
              </a:rPr>
              <a:t>the SSL Record Protocol, and it is the simplest. 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Change Cipher Spec and Alert Protocols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600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This </a:t>
            </a:r>
            <a:r>
              <a:rPr lang="en-US" dirty="0">
                <a:cs typeface="Arial"/>
              </a:rPr>
              <a:t>protocol consists of a </a:t>
            </a:r>
            <a:r>
              <a:rPr lang="en-US" dirty="0" smtClean="0">
                <a:cs typeface="Arial"/>
              </a:rPr>
              <a:t>single message of </a:t>
            </a:r>
            <a:r>
              <a:rPr lang="en-US" dirty="0">
                <a:cs typeface="Arial"/>
              </a:rPr>
              <a:t>a single byte with the value 1. </a:t>
            </a:r>
            <a:endParaRPr lang="en-US" dirty="0" smtClean="0">
              <a:cs typeface="Arial"/>
            </a:endParaRPr>
          </a:p>
          <a:p>
            <a:r>
              <a:rPr lang="en-US" dirty="0" smtClean="0">
                <a:cs typeface="Arial"/>
              </a:rPr>
              <a:t>Its sole purpose is </a:t>
            </a:r>
            <a:r>
              <a:rPr lang="en-US" dirty="0">
                <a:cs typeface="Arial"/>
              </a:rPr>
              <a:t>to </a:t>
            </a:r>
            <a:r>
              <a:rPr lang="en-US" dirty="0" smtClean="0">
                <a:cs typeface="Arial"/>
              </a:rPr>
              <a:t>cause </a:t>
            </a:r>
            <a:r>
              <a:rPr lang="en-US" dirty="0">
                <a:cs typeface="Arial"/>
              </a:rPr>
              <a:t>pending state to be copied into the </a:t>
            </a:r>
            <a:r>
              <a:rPr lang="en-US" dirty="0" smtClean="0">
                <a:cs typeface="Arial"/>
              </a:rPr>
              <a:t>current state</a:t>
            </a:r>
            <a:r>
              <a:rPr lang="en-US" dirty="0">
                <a:cs typeface="Arial"/>
              </a:rPr>
              <a:t>, which updates the cipher suite to be used on this connection.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 smtClean="0">
                <a:solidFill>
                  <a:srgbClr val="002060"/>
                </a:solidFill>
                <a:latin typeface="Arial"/>
                <a:cs typeface="Arial"/>
              </a:rPr>
              <a:t>Change </a:t>
            </a:r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Cipher </a:t>
            </a:r>
            <a:r>
              <a:rPr lang="en-US" sz="3000" b="1" dirty="0" smtClean="0">
                <a:solidFill>
                  <a:srgbClr val="002060"/>
                </a:solidFill>
                <a:latin typeface="Arial"/>
                <a:cs typeface="Arial"/>
              </a:rPr>
              <a:t>Spec and Alert Protocols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50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860848" y="1132067"/>
            <a:ext cx="7354238" cy="65319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SSL Record Protocol 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Payload</a:t>
            </a:r>
            <a:endParaRPr lang="en-US" sz="3200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 smtClean="0">
                <a:solidFill>
                  <a:srgbClr val="002060"/>
                </a:solidFill>
                <a:latin typeface="Arial"/>
                <a:cs typeface="Arial"/>
              </a:rPr>
              <a:t>Change </a:t>
            </a:r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Cipher </a:t>
            </a:r>
            <a:r>
              <a:rPr lang="en-US" sz="3000" b="1" dirty="0" smtClean="0">
                <a:solidFill>
                  <a:srgbClr val="002060"/>
                </a:solidFill>
                <a:latin typeface="Arial"/>
                <a:cs typeface="Arial"/>
              </a:rPr>
              <a:t>Spec and Alert Protocols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263" y="2652713"/>
            <a:ext cx="3419475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094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/>
              <a:t>Alert </a:t>
            </a:r>
            <a:r>
              <a:rPr lang="en-US" sz="3200" b="1" dirty="0" smtClean="0"/>
              <a:t>Protocol</a:t>
            </a:r>
          </a:p>
          <a:p>
            <a:r>
              <a:rPr lang="en-US" dirty="0" smtClean="0">
                <a:cs typeface="Arial"/>
              </a:rPr>
              <a:t>is </a:t>
            </a:r>
            <a:r>
              <a:rPr lang="en-US" dirty="0">
                <a:cs typeface="Arial"/>
              </a:rPr>
              <a:t>used to convey SSL-related alerts to the peer entity. </a:t>
            </a:r>
            <a:endParaRPr lang="en-US" dirty="0" smtClean="0">
              <a:cs typeface="Arial"/>
            </a:endParaRPr>
          </a:p>
          <a:p>
            <a:r>
              <a:rPr lang="en-US" dirty="0" smtClean="0">
                <a:cs typeface="Arial"/>
              </a:rPr>
              <a:t>As with other </a:t>
            </a:r>
            <a:r>
              <a:rPr lang="en-US" dirty="0">
                <a:cs typeface="Arial"/>
              </a:rPr>
              <a:t>applications that use SSL, alert messages are compressed and encrypted, </a:t>
            </a:r>
            <a:r>
              <a:rPr lang="en-US" dirty="0" smtClean="0">
                <a:cs typeface="Arial"/>
              </a:rPr>
              <a:t>as specified </a:t>
            </a:r>
            <a:r>
              <a:rPr lang="en-US" dirty="0">
                <a:cs typeface="Arial"/>
              </a:rPr>
              <a:t>by the current state.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Change Cipher Spec and Alert Protocols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971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860848" y="1132067"/>
            <a:ext cx="7354238" cy="65319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SSL Record Protocol 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Payload</a:t>
            </a:r>
            <a:endParaRPr lang="en-US" sz="3200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 smtClean="0">
                <a:solidFill>
                  <a:srgbClr val="002060"/>
                </a:solidFill>
                <a:latin typeface="Arial"/>
                <a:cs typeface="Arial"/>
              </a:rPr>
              <a:t>Change </a:t>
            </a:r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Cipher </a:t>
            </a:r>
            <a:r>
              <a:rPr lang="en-US" sz="3000" b="1" dirty="0" smtClean="0">
                <a:solidFill>
                  <a:srgbClr val="002060"/>
                </a:solidFill>
                <a:latin typeface="Arial"/>
                <a:cs typeface="Arial"/>
              </a:rPr>
              <a:t>Spec and Alert Protocols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2733675"/>
            <a:ext cx="2133600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7021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</a:t>
            </a:r>
            <a:r>
              <a:rPr lang="en-US" dirty="0" smtClean="0"/>
              <a:t>first byte </a:t>
            </a:r>
            <a:r>
              <a:rPr lang="en-US" dirty="0"/>
              <a:t>takes the value warning (1) or fatal (2) to convey the severity of the message.</a:t>
            </a:r>
          </a:p>
          <a:p>
            <a:r>
              <a:rPr lang="en-US" dirty="0"/>
              <a:t>If the level is fatal, SSL immediately terminates the connection. 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Arial"/>
                <a:cs typeface="Arial"/>
              </a:rPr>
              <a:t>Change Cipher Spec and Alert Protocols</a:t>
            </a:r>
            <a:endParaRPr lang="en-US" sz="3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523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13324</TotalTime>
  <Words>561</Words>
  <Application>Microsoft Office PowerPoint</Application>
  <PresentationFormat>On-screen Show (4:3)</PresentationFormat>
  <Paragraphs>71</Paragraphs>
  <Slides>17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Change Cipher Spec and Alert Protocols</vt:lpstr>
      <vt:lpstr>Change Cipher Spec and Alert Protocols</vt:lpstr>
      <vt:lpstr>Change Cipher Spec and Alert Protocols</vt:lpstr>
      <vt:lpstr>Change Cipher Spec and Alert Protocols</vt:lpstr>
      <vt:lpstr>Change Cipher Spec and Alert Protocols</vt:lpstr>
      <vt:lpstr>Change Cipher Spec and Alert Protocols</vt:lpstr>
      <vt:lpstr>Change Cipher Spec and Alert Protocols</vt:lpstr>
      <vt:lpstr>Change Cipher Spec and Alert Protocols</vt:lpstr>
      <vt:lpstr>Change Cipher Spec and Alert Protocols</vt:lpstr>
      <vt:lpstr>Change Cipher Spec and Alert Protocols</vt:lpstr>
      <vt:lpstr>Change Cipher Spec and Alert Protocols</vt:lpstr>
      <vt:lpstr>Change Cipher Spec and Alert Protocols</vt:lpstr>
      <vt:lpstr>Change Cipher Spec and Alert Protocols</vt:lpstr>
      <vt:lpstr>Change Cipher Spec and Alert Protocols</vt:lpstr>
      <vt:lpstr>Change Cipher Spec and Alert Protocols</vt:lpstr>
      <vt:lpstr>Change Cipher Spec and Alert Protocols</vt:lpstr>
      <vt:lpstr>Change Cipher Spec and Alert Protocols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7619</cp:revision>
  <cp:lastPrinted>2015-04-15T04:00:00Z</cp:lastPrinted>
  <dcterms:created xsi:type="dcterms:W3CDTF">2015-04-10T12:56:27Z</dcterms:created>
  <dcterms:modified xsi:type="dcterms:W3CDTF">2016-06-07T01:43:31Z</dcterms:modified>
</cp:coreProperties>
</file>