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750" r:id="rId5"/>
    <p:sldId id="734" r:id="rId6"/>
    <p:sldId id="751" r:id="rId7"/>
    <p:sldId id="752" r:id="rId8"/>
    <p:sldId id="753" r:id="rId9"/>
    <p:sldId id="754" r:id="rId10"/>
    <p:sldId id="755" r:id="rId11"/>
    <p:sldId id="756" r:id="rId12"/>
    <p:sldId id="758" r:id="rId13"/>
    <p:sldId id="757" r:id="rId14"/>
    <p:sldId id="759" r:id="rId15"/>
    <p:sldId id="760" r:id="rId16"/>
    <p:sldId id="761" r:id="rId17"/>
    <p:sldId id="762" r:id="rId18"/>
    <p:sldId id="763" r:id="rId19"/>
    <p:sldId id="76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</a:t>
            </a:r>
            <a:r>
              <a:rPr lang="en-US" dirty="0"/>
              <a:t>The receiver uses RSA with its private key to decrypt and recover the session key.</a:t>
            </a:r>
          </a:p>
          <a:p>
            <a:r>
              <a:rPr lang="en-US" b="1" dirty="0"/>
              <a:t>5. </a:t>
            </a:r>
            <a:r>
              <a:rPr lang="en-US" dirty="0"/>
              <a:t>The session key is used to decrypt the 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2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As an alternative to the use of RSA for key encryption, PGP provides an </a:t>
            </a:r>
            <a:r>
              <a:rPr lang="en-US" dirty="0" smtClean="0"/>
              <a:t>option referred </a:t>
            </a:r>
            <a:r>
              <a:rPr lang="en-US" dirty="0"/>
              <a:t>to as </a:t>
            </a:r>
            <a:r>
              <a:rPr lang="en-US" i="1" dirty="0" err="1"/>
              <a:t>Diffie</a:t>
            </a:r>
            <a:r>
              <a:rPr lang="en-US" i="1" dirty="0"/>
              <a:t>-Hellman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PGP uses </a:t>
            </a:r>
            <a:r>
              <a:rPr lang="en-US" dirty="0"/>
              <a:t>a variant of </a:t>
            </a:r>
            <a:r>
              <a:rPr lang="en-US" dirty="0" err="1"/>
              <a:t>Diffie</a:t>
            </a:r>
            <a:r>
              <a:rPr lang="en-US" dirty="0"/>
              <a:t>-Hellman that </a:t>
            </a:r>
            <a:r>
              <a:rPr lang="en-US" dirty="0" smtClean="0"/>
              <a:t>does provide encryption/</a:t>
            </a:r>
            <a:r>
              <a:rPr lang="en-US" dirty="0" err="1" smtClean="0"/>
              <a:t>decryptio</a:t>
            </a:r>
            <a:r>
              <a:rPr lang="en-US" dirty="0" smtClean="0"/>
              <a:t>, </a:t>
            </a:r>
            <a:r>
              <a:rPr lang="en-US" dirty="0"/>
              <a:t>known as </a:t>
            </a:r>
            <a:r>
              <a:rPr lang="en-US" dirty="0" err="1" smtClean="0"/>
              <a:t>ElGamal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0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1" y="2243138"/>
            <a:ext cx="7300686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829" y="1790474"/>
            <a:ext cx="815974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342799"/>
            <a:ext cx="2728686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433" y="1498128"/>
            <a:ext cx="2990624" cy="22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95829" y="4802095"/>
            <a:ext cx="7090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/>
              <a:t>Ks = session key used in symmetric encryption scheme</a:t>
            </a:r>
          </a:p>
          <a:p>
            <a:r>
              <a:rPr lang="en-US" sz="2200" b="1" dirty="0"/>
              <a:t>EP = public-key </a:t>
            </a:r>
            <a:r>
              <a:rPr lang="en-US" sz="2200" b="1" dirty="0" smtClean="0"/>
              <a:t>encryption, DP </a:t>
            </a:r>
            <a:r>
              <a:rPr lang="en-US" sz="2200" b="1" dirty="0"/>
              <a:t>= public-key </a:t>
            </a:r>
            <a:r>
              <a:rPr lang="en-US" sz="2200" b="1" dirty="0" smtClean="0"/>
              <a:t>decryption , </a:t>
            </a:r>
          </a:p>
          <a:p>
            <a:r>
              <a:rPr lang="en-US" sz="2200" b="1" dirty="0" smtClean="0"/>
              <a:t>EC </a:t>
            </a:r>
            <a:r>
              <a:rPr lang="en-US" sz="2200" b="1" dirty="0"/>
              <a:t>= symmetric </a:t>
            </a:r>
            <a:r>
              <a:rPr lang="en-US" sz="2200" b="1" dirty="0" smtClean="0"/>
              <a:t>encryption, </a:t>
            </a:r>
            <a:r>
              <a:rPr lang="en-US" sz="2200" b="1" dirty="0"/>
              <a:t>DC = symmetric </a:t>
            </a:r>
            <a:r>
              <a:rPr lang="en-US" sz="2200" b="1" dirty="0" smtClean="0"/>
              <a:t>decryption</a:t>
            </a:r>
          </a:p>
          <a:p>
            <a:r>
              <a:rPr lang="en-US" sz="2200" b="1" dirty="0"/>
              <a:t>Z = compression using ZIP </a:t>
            </a:r>
            <a:r>
              <a:rPr lang="en-US" sz="2200" b="1" dirty="0" smtClean="0"/>
              <a:t>algorithm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8670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Several observations may be made. </a:t>
            </a:r>
            <a:endParaRPr lang="en-US" dirty="0" smtClean="0"/>
          </a:p>
          <a:p>
            <a:r>
              <a:rPr lang="en-US" dirty="0" smtClean="0"/>
              <a:t>First, to </a:t>
            </a:r>
            <a:r>
              <a:rPr lang="en-US" dirty="0"/>
              <a:t>reduce encryption time, the </a:t>
            </a:r>
            <a:r>
              <a:rPr lang="en-US" dirty="0" smtClean="0"/>
              <a:t>combination of </a:t>
            </a:r>
            <a:r>
              <a:rPr lang="en-US" dirty="0"/>
              <a:t>symmetric and public-key encryption is used </a:t>
            </a:r>
            <a:r>
              <a:rPr lang="en-US" dirty="0" smtClean="0"/>
              <a:t>in preference to  simply using </a:t>
            </a:r>
            <a:r>
              <a:rPr lang="en-US" dirty="0"/>
              <a:t>RSA or </a:t>
            </a:r>
            <a:r>
              <a:rPr lang="en-US" dirty="0" err="1"/>
              <a:t>ElGamal</a:t>
            </a:r>
            <a:r>
              <a:rPr lang="en-US" dirty="0"/>
              <a:t> to </a:t>
            </a:r>
            <a:r>
              <a:rPr lang="en-US" dirty="0" smtClean="0"/>
              <a:t>encrypt </a:t>
            </a:r>
            <a:r>
              <a:rPr lang="en-US" dirty="0"/>
              <a:t>the message </a:t>
            </a:r>
            <a:r>
              <a:rPr lang="en-US" dirty="0" smtClean="0"/>
              <a:t>directly.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82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CAST-128 and the </a:t>
            </a:r>
            <a:r>
              <a:rPr lang="en-US" dirty="0" smtClean="0"/>
              <a:t>other </a:t>
            </a:r>
            <a:r>
              <a:rPr lang="en-US" dirty="0"/>
              <a:t>symmetric algorithms are substantially faster than RSA or </a:t>
            </a:r>
            <a:r>
              <a:rPr lang="en-US" dirty="0" err="1"/>
              <a:t>ElGamal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0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Second, </a:t>
            </a:r>
            <a:r>
              <a:rPr lang="en-US" dirty="0" smtClean="0"/>
              <a:t>the use </a:t>
            </a:r>
            <a:r>
              <a:rPr lang="en-US" dirty="0"/>
              <a:t>of the public-key algorithm solves the session-key distribution problem, </a:t>
            </a:r>
            <a:r>
              <a:rPr lang="en-US" dirty="0" smtClean="0"/>
              <a:t>because only </a:t>
            </a:r>
            <a:r>
              <a:rPr lang="en-US" dirty="0"/>
              <a:t>the recipient is able to recover the session key that is bound to the 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Finally, the use of one-time </a:t>
            </a:r>
            <a:r>
              <a:rPr lang="en-US" dirty="0" smtClean="0"/>
              <a:t>symmetric keys </a:t>
            </a:r>
            <a:r>
              <a:rPr lang="en-US" dirty="0"/>
              <a:t>strengthens what is already a strong symmetric encryption approach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2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Confidentiality and </a:t>
            </a:r>
            <a:r>
              <a:rPr lang="en-US" b="1" dirty="0" smtClean="0"/>
              <a:t>Authentication:</a:t>
            </a:r>
          </a:p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Both services may be used for the same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message.</a:t>
            </a:r>
            <a:endParaRPr lang="en-US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First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 signature is generated for the plaintext message and prepended to the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message.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Then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plaintext message plus signature is encrypted using CAST-128 (or IDEA or 3DES) and the session key is encrypted using RSA (or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ElGamal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).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2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342799"/>
            <a:ext cx="2728686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433" y="1498128"/>
            <a:ext cx="2990624" cy="22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3" y="1808179"/>
            <a:ext cx="7402285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095829" y="4802095"/>
            <a:ext cx="7090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/>
              <a:t>Ks = session key used in symmetric encryption scheme</a:t>
            </a:r>
          </a:p>
          <a:p>
            <a:r>
              <a:rPr lang="en-US" sz="2200" b="1" dirty="0"/>
              <a:t>EP = public-key </a:t>
            </a:r>
            <a:r>
              <a:rPr lang="en-US" sz="2200" b="1" dirty="0" smtClean="0"/>
              <a:t>encryption, DP </a:t>
            </a:r>
            <a:r>
              <a:rPr lang="en-US" sz="2200" b="1" dirty="0"/>
              <a:t>= public-key </a:t>
            </a:r>
            <a:r>
              <a:rPr lang="en-US" sz="2200" b="1" dirty="0" smtClean="0"/>
              <a:t>decryption , </a:t>
            </a:r>
          </a:p>
          <a:p>
            <a:r>
              <a:rPr lang="en-US" sz="2200" b="1" dirty="0" smtClean="0"/>
              <a:t>EC </a:t>
            </a:r>
            <a:r>
              <a:rPr lang="en-US" sz="2200" b="1" dirty="0"/>
              <a:t>= symmetric </a:t>
            </a:r>
            <a:r>
              <a:rPr lang="en-US" sz="2200" b="1" dirty="0" smtClean="0"/>
              <a:t>encryption, </a:t>
            </a:r>
            <a:r>
              <a:rPr lang="en-US" sz="2200" b="1" dirty="0"/>
              <a:t>DC = symmetric </a:t>
            </a:r>
            <a:r>
              <a:rPr lang="en-US" sz="2200" b="1" dirty="0" smtClean="0"/>
              <a:t>decryption</a:t>
            </a:r>
          </a:p>
          <a:p>
            <a:r>
              <a:rPr lang="en-US" sz="2200" b="1" dirty="0"/>
              <a:t>Z = compression using ZIP </a:t>
            </a:r>
            <a:r>
              <a:rPr lang="en-US" sz="2200" b="1" dirty="0" smtClean="0"/>
              <a:t>algorithm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26478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of PGP confidentiality service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</a:t>
            </a:r>
            <a:r>
              <a:rPr lang="en-US" dirty="0" smtClean="0"/>
              <a:t>confidentiality is </a:t>
            </a:r>
            <a:r>
              <a:rPr lang="en-US" dirty="0"/>
              <a:t>provided by encrypting messages to be transmitted or to be stored locally </a:t>
            </a:r>
            <a:r>
              <a:rPr lang="en-US" dirty="0" smtClean="0"/>
              <a:t>as files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both cases, the symmetric encryption algorithm CAST-128 may be used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Alternatively</a:t>
            </a:r>
            <a:r>
              <a:rPr lang="en-US" dirty="0"/>
              <a:t>, </a:t>
            </a:r>
            <a:r>
              <a:rPr lang="en-US" dirty="0"/>
              <a:t>International Data Encryption </a:t>
            </a:r>
            <a:r>
              <a:rPr lang="en-US" dirty="0" smtClean="0"/>
              <a:t>Algorithm (</a:t>
            </a:r>
            <a:r>
              <a:rPr lang="en-US" dirty="0"/>
              <a:t>IDEA</a:t>
            </a:r>
            <a:r>
              <a:rPr lang="en-US" dirty="0" smtClean="0"/>
              <a:t>) </a:t>
            </a:r>
            <a:r>
              <a:rPr lang="en-US" dirty="0"/>
              <a:t>or 3DES may be used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64-bit cipher feedback (CFB</a:t>
            </a:r>
            <a:r>
              <a:rPr lang="en-US" dirty="0" smtClean="0"/>
              <a:t>) mode </a:t>
            </a:r>
            <a:r>
              <a:rPr lang="en-US" dirty="0"/>
              <a:t>is used.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8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PGP, </a:t>
            </a:r>
            <a:r>
              <a:rPr lang="en-US" dirty="0" smtClean="0"/>
              <a:t>each symmetric </a:t>
            </a:r>
            <a:r>
              <a:rPr lang="en-US" dirty="0"/>
              <a:t>key is used only once. </a:t>
            </a:r>
            <a:endParaRPr lang="en-US" dirty="0" smtClean="0"/>
          </a:p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new key is generated as a random </a:t>
            </a:r>
            <a:r>
              <a:rPr lang="en-US" dirty="0" smtClean="0"/>
              <a:t>128-bit number </a:t>
            </a:r>
            <a:r>
              <a:rPr lang="en-US" dirty="0"/>
              <a:t>for each message.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7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is referred to in the </a:t>
            </a:r>
            <a:r>
              <a:rPr lang="en-US" dirty="0" smtClean="0"/>
              <a:t>documentation as </a:t>
            </a:r>
            <a:r>
              <a:rPr lang="en-US" dirty="0"/>
              <a:t>a session key, it is in reality a one-time key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session key is bound to the message and transmitted with it. </a:t>
            </a:r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protect the key</a:t>
            </a:r>
            <a:r>
              <a:rPr lang="en-US" dirty="0" smtClean="0"/>
              <a:t>, it </a:t>
            </a:r>
            <a:r>
              <a:rPr lang="en-US" dirty="0"/>
              <a:t>is encrypted with the receiver’s public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11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sequence for confidentiality is:</a:t>
            </a:r>
          </a:p>
          <a:p>
            <a:r>
              <a:rPr lang="en-US" b="1" dirty="0"/>
              <a:t>1. </a:t>
            </a:r>
            <a:r>
              <a:rPr lang="en-US" dirty="0"/>
              <a:t>The sender generates a message and a random 128-bit number to be used as </a:t>
            </a:r>
            <a:r>
              <a:rPr lang="en-US" dirty="0" smtClean="0"/>
              <a:t>a session </a:t>
            </a:r>
            <a:r>
              <a:rPr lang="en-US" dirty="0"/>
              <a:t>key for this message only.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04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The message is encrypted using CAST-128 (or IDEA or 3DES) with the </a:t>
            </a:r>
            <a:r>
              <a:rPr lang="en-US" dirty="0" smtClean="0"/>
              <a:t>session key.</a:t>
            </a:r>
          </a:p>
          <a:p>
            <a:r>
              <a:rPr lang="en-US" b="1" dirty="0"/>
              <a:t>3. </a:t>
            </a:r>
            <a:r>
              <a:rPr lang="en-US" dirty="0"/>
              <a:t>The session key is encrypted with RSA using the recipient’s public key and </a:t>
            </a:r>
            <a:r>
              <a:rPr lang="en-US" dirty="0" smtClean="0"/>
              <a:t>is prepended </a:t>
            </a:r>
            <a:r>
              <a:rPr lang="en-US" dirty="0"/>
              <a:t>to the 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Confidentiality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14609</TotalTime>
  <Words>615</Words>
  <Application>Microsoft Office PowerPoint</Application>
  <PresentationFormat>On-screen Show (4:3)</PresentationFormat>
  <Paragraphs>81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  <vt:lpstr>PGP Confidentiality Service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10288</cp:revision>
  <cp:lastPrinted>2015-04-15T04:00:00Z</cp:lastPrinted>
  <dcterms:created xsi:type="dcterms:W3CDTF">2015-04-10T12:56:27Z</dcterms:created>
  <dcterms:modified xsi:type="dcterms:W3CDTF">2016-06-22T15:41:02Z</dcterms:modified>
</cp:coreProperties>
</file>