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706" r:id="rId5"/>
    <p:sldId id="729" r:id="rId6"/>
    <p:sldId id="730" r:id="rId7"/>
    <p:sldId id="731" r:id="rId8"/>
    <p:sldId id="732" r:id="rId9"/>
    <p:sldId id="733" r:id="rId10"/>
    <p:sldId id="734" r:id="rId11"/>
    <p:sldId id="735" r:id="rId12"/>
    <p:sldId id="736" r:id="rId13"/>
    <p:sldId id="737" r:id="rId14"/>
    <p:sldId id="738" r:id="rId15"/>
    <p:sldId id="739" r:id="rId16"/>
    <p:sldId id="740" r:id="rId17"/>
    <p:sldId id="741" r:id="rId18"/>
    <p:sldId id="742" r:id="rId19"/>
    <p:sldId id="743" r:id="rId20"/>
    <p:sldId id="72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Device Security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Avoid using auto-complete features that remember user names or passwords.</a:t>
            </a:r>
          </a:p>
          <a:p>
            <a:r>
              <a:rPr lang="en-US" dirty="0" smtClean="0"/>
              <a:t>Enable </a:t>
            </a:r>
            <a:r>
              <a:rPr lang="en-US" dirty="0"/>
              <a:t>remote wipe</a:t>
            </a:r>
            <a:r>
              <a:rPr lang="en-US" dirty="0" smtClean="0"/>
              <a:t>.</a:t>
            </a:r>
          </a:p>
          <a:p>
            <a:r>
              <a:rPr lang="en-US" dirty="0"/>
              <a:t>Ensure that SSL protection is enabled, if available</a:t>
            </a:r>
            <a:r>
              <a:rPr lang="en-US" dirty="0" smtClean="0"/>
              <a:t>.</a:t>
            </a:r>
          </a:p>
          <a:p>
            <a:r>
              <a:rPr lang="en-US" dirty="0"/>
              <a:t>Install antivirus software as it becomes available.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21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Make sure that software, including operating systems and applications, is </a:t>
            </a:r>
            <a:r>
              <a:rPr lang="en-US" dirty="0" smtClean="0"/>
              <a:t>up to </a:t>
            </a:r>
            <a:r>
              <a:rPr lang="en-US" dirty="0"/>
              <a:t>date</a:t>
            </a:r>
            <a:r>
              <a:rPr lang="en-US" dirty="0" smtClean="0"/>
              <a:t>.</a:t>
            </a:r>
          </a:p>
          <a:p>
            <a:r>
              <a:rPr lang="en-US" dirty="0"/>
              <a:t>Either sensitive data should be prohibited from storage on the mobile </a:t>
            </a:r>
            <a:r>
              <a:rPr lang="en-US" dirty="0" smtClean="0"/>
              <a:t>device or </a:t>
            </a:r>
            <a:r>
              <a:rPr lang="en-US" dirty="0"/>
              <a:t>it should be encrypted.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5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IT staff should also have the ability to remotely access devices, wipe the </a:t>
            </a:r>
            <a:r>
              <a:rPr lang="en-US" dirty="0" smtClean="0"/>
              <a:t>device of </a:t>
            </a:r>
            <a:r>
              <a:rPr lang="en-US" dirty="0"/>
              <a:t>all data, and then disable the device in the event of loss or theft.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98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organization </a:t>
            </a:r>
            <a:r>
              <a:rPr lang="en-US" smtClean="0"/>
              <a:t>may </a:t>
            </a:r>
            <a:r>
              <a:rPr lang="en-US" smtClean="0"/>
              <a:t>prohibit </a:t>
            </a:r>
            <a:r>
              <a:rPr lang="en-US" dirty="0"/>
              <a:t>installation of all unapproved applications</a:t>
            </a:r>
            <a:r>
              <a:rPr lang="en-US" dirty="0" smtClean="0"/>
              <a:t>, or </a:t>
            </a:r>
            <a:r>
              <a:rPr lang="en-US" dirty="0"/>
              <a:t>implement a secure sandbox that isolates </a:t>
            </a:r>
            <a:r>
              <a:rPr lang="en-US" dirty="0" smtClean="0"/>
              <a:t>the organization’s </a:t>
            </a:r>
            <a:r>
              <a:rPr lang="en-US" dirty="0"/>
              <a:t>data </a:t>
            </a:r>
            <a:r>
              <a:rPr lang="en-US" dirty="0" smtClean="0"/>
              <a:t>and applications from </a:t>
            </a:r>
            <a:r>
              <a:rPr lang="en-US" dirty="0"/>
              <a:t>other </a:t>
            </a:r>
            <a:r>
              <a:rPr lang="en-US" dirty="0" smtClean="0"/>
              <a:t>data and applications.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21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organization can implement and enforce restrictions on what devices </a:t>
            </a:r>
            <a:r>
              <a:rPr lang="en-US" dirty="0" smtClean="0"/>
              <a:t>can synchronize </a:t>
            </a:r>
            <a:r>
              <a:rPr lang="en-US" dirty="0"/>
              <a:t>and on the use of cloud-based </a:t>
            </a:r>
            <a:r>
              <a:rPr lang="en-US" dirty="0" smtClean="0"/>
              <a:t>storage.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45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To counter the threat of malicious use of location services, the security </a:t>
            </a:r>
            <a:r>
              <a:rPr lang="en-US" dirty="0" smtClean="0"/>
              <a:t>policy can </a:t>
            </a:r>
            <a:r>
              <a:rPr lang="en-US" dirty="0"/>
              <a:t>dictate that such service is disabled on all mobile devices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8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Traffic </a:t>
            </a:r>
            <a:r>
              <a:rPr lang="en-US" b="1" dirty="0"/>
              <a:t>Security</a:t>
            </a:r>
            <a:r>
              <a:rPr lang="en-US" b="1" i="1" dirty="0"/>
              <a:t> </a:t>
            </a:r>
            <a:r>
              <a:rPr lang="en-US" dirty="0" smtClean="0"/>
              <a:t>is </a:t>
            </a:r>
            <a:r>
              <a:rPr lang="en-US" dirty="0"/>
              <a:t>based on the usual mechanisms for </a:t>
            </a:r>
            <a:r>
              <a:rPr lang="en-US" dirty="0" smtClean="0"/>
              <a:t>encryption and </a:t>
            </a:r>
            <a:r>
              <a:rPr lang="en-US" dirty="0"/>
              <a:t>authentication.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traffic should be encrypted and travel by secure means, </a:t>
            </a:r>
            <a:r>
              <a:rPr lang="en-US" dirty="0" smtClean="0"/>
              <a:t>such as SSL.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00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Configure all traffic between </a:t>
            </a:r>
            <a:r>
              <a:rPr lang="en-US" dirty="0"/>
              <a:t>mobile device and </a:t>
            </a:r>
            <a:r>
              <a:rPr lang="en-US" dirty="0" smtClean="0"/>
              <a:t>organization’s network </a:t>
            </a:r>
            <a:r>
              <a:rPr lang="en-US" dirty="0"/>
              <a:t>via a VPN.</a:t>
            </a:r>
          </a:p>
          <a:p>
            <a:r>
              <a:rPr lang="en-US" dirty="0" smtClean="0"/>
              <a:t>Employ a </a:t>
            </a:r>
            <a:r>
              <a:rPr lang="en-US" dirty="0"/>
              <a:t>two-layer authentication </a:t>
            </a:r>
            <a:r>
              <a:rPr lang="en-US" dirty="0" smtClean="0"/>
              <a:t>mechanism that authenticates device, &amp; </a:t>
            </a:r>
            <a:r>
              <a:rPr lang="en-US" dirty="0"/>
              <a:t>then </a:t>
            </a:r>
            <a:r>
              <a:rPr lang="en-US" dirty="0" smtClean="0"/>
              <a:t>authenticates </a:t>
            </a:r>
            <a:r>
              <a:rPr lang="en-US" dirty="0"/>
              <a:t>user </a:t>
            </a:r>
            <a:r>
              <a:rPr lang="en-US" dirty="0" smtClean="0"/>
              <a:t>of </a:t>
            </a:r>
            <a:r>
              <a:rPr lang="en-US" dirty="0"/>
              <a:t>device.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4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Barrier Security:</a:t>
            </a:r>
            <a:r>
              <a:rPr lang="en-US" b="1" i="1" dirty="0" smtClean="0"/>
              <a:t> </a:t>
            </a:r>
            <a:r>
              <a:rPr lang="en-US" dirty="0"/>
              <a:t>The organization should have security mechanisms to </a:t>
            </a:r>
            <a:r>
              <a:rPr lang="en-US" dirty="0" smtClean="0"/>
              <a:t>protect network </a:t>
            </a:r>
            <a:r>
              <a:rPr lang="en-US" dirty="0"/>
              <a:t>from unauthorized access.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security strategy can also include firewall </a:t>
            </a:r>
            <a:r>
              <a:rPr lang="en-US" dirty="0" smtClean="0"/>
              <a:t>policies specific </a:t>
            </a:r>
            <a:r>
              <a:rPr lang="en-US" dirty="0"/>
              <a:t>to mobile device traffic.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4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Firewall </a:t>
            </a:r>
            <a:r>
              <a:rPr lang="en-US" dirty="0"/>
              <a:t>policies can limit the scope of data </a:t>
            </a:r>
            <a:r>
              <a:rPr lang="en-US" dirty="0" smtClean="0"/>
              <a:t>and application </a:t>
            </a:r>
            <a:r>
              <a:rPr lang="en-US" dirty="0"/>
              <a:t>access for all mobile devices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Similarly</a:t>
            </a:r>
            <a:r>
              <a:rPr lang="en-US" dirty="0"/>
              <a:t>, intrusion detection and </a:t>
            </a:r>
            <a:r>
              <a:rPr lang="en-US" dirty="0" smtClean="0"/>
              <a:t>intrusion prevention </a:t>
            </a:r>
            <a:r>
              <a:rPr lang="en-US" dirty="0"/>
              <a:t>systems can be configured to have tighter rules for mobile device traffic.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6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</a:t>
            </a:r>
            <a:r>
              <a:rPr lang="en-US" sz="2800" dirty="0">
                <a:cs typeface="Arial" pitchFamily="34" charset="0"/>
              </a:rPr>
              <a:t> Mobile Device Security Strategy.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948" y="1150938"/>
            <a:ext cx="6467475" cy="491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73333" y="1150938"/>
            <a:ext cx="3787352" cy="10203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Mobile Device Security Elements</a:t>
            </a:r>
          </a:p>
        </p:txBody>
      </p:sp>
    </p:spTree>
    <p:extLst>
      <p:ext uri="{BB962C8B-B14F-4D97-AF65-F5344CB8AC3E}">
        <p14:creationId xmlns:p14="http://schemas.microsoft.com/office/powerpoint/2010/main" val="163030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principal elements </a:t>
            </a:r>
            <a:r>
              <a:rPr lang="en-US" dirty="0"/>
              <a:t>of a mobile device security </a:t>
            </a:r>
            <a:r>
              <a:rPr lang="en-US" dirty="0" smtClean="0"/>
              <a:t>strategy</a:t>
            </a:r>
            <a:r>
              <a:rPr lang="en-US" dirty="0"/>
              <a:t> </a:t>
            </a:r>
            <a:r>
              <a:rPr lang="en-US" dirty="0" smtClean="0"/>
              <a:t>fall </a:t>
            </a:r>
            <a:r>
              <a:rPr lang="en-US" dirty="0"/>
              <a:t>into three categories: </a:t>
            </a:r>
            <a:endParaRPr lang="en-US" dirty="0" smtClean="0"/>
          </a:p>
          <a:p>
            <a:r>
              <a:rPr lang="en-US" dirty="0" smtClean="0"/>
              <a:t>Device security,</a:t>
            </a:r>
          </a:p>
          <a:p>
            <a:r>
              <a:rPr lang="en-US" dirty="0" smtClean="0"/>
              <a:t>client/server </a:t>
            </a:r>
            <a:r>
              <a:rPr lang="en-US" dirty="0"/>
              <a:t>traffic security, and </a:t>
            </a:r>
            <a:endParaRPr lang="en-US" dirty="0" smtClean="0"/>
          </a:p>
          <a:p>
            <a:r>
              <a:rPr lang="en-US" dirty="0" smtClean="0"/>
              <a:t>barrier </a:t>
            </a:r>
            <a:r>
              <a:rPr lang="en-US" dirty="0"/>
              <a:t>security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Device Security:</a:t>
            </a:r>
          </a:p>
          <a:p>
            <a:r>
              <a:rPr lang="en-US" dirty="0"/>
              <a:t>A number of organizations will supply mobile devices for </a:t>
            </a:r>
            <a:r>
              <a:rPr lang="en-US" dirty="0" smtClean="0"/>
              <a:t>employee use </a:t>
            </a:r>
            <a:r>
              <a:rPr lang="en-US" dirty="0"/>
              <a:t>and preconfigure those devices to conform to the enterprise security policy.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2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Bring your-own-device </a:t>
            </a:r>
            <a:r>
              <a:rPr lang="en-US" dirty="0"/>
              <a:t>(BYOD) </a:t>
            </a:r>
            <a:r>
              <a:rPr lang="en-US" dirty="0" smtClean="0"/>
              <a:t>policy </a:t>
            </a:r>
            <a:r>
              <a:rPr lang="en-US" dirty="0"/>
              <a:t>allows the personal mobile devices of </a:t>
            </a:r>
            <a:r>
              <a:rPr lang="en-US" dirty="0" smtClean="0"/>
              <a:t>employees to </a:t>
            </a:r>
            <a:r>
              <a:rPr lang="en-US" dirty="0"/>
              <a:t>have access to corporate resources.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managers should be able to inspect </a:t>
            </a:r>
            <a:r>
              <a:rPr lang="en-US" dirty="0" smtClean="0"/>
              <a:t>each device </a:t>
            </a:r>
            <a:r>
              <a:rPr lang="en-US" dirty="0"/>
              <a:t>before allowing network access.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79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Whether a device is owned by the organization or BYOD, </a:t>
            </a:r>
            <a:r>
              <a:rPr lang="en-US" dirty="0" smtClean="0"/>
              <a:t>the device should be configured with </a:t>
            </a:r>
            <a:r>
              <a:rPr lang="en-US" dirty="0"/>
              <a:t>security </a:t>
            </a:r>
            <a:r>
              <a:rPr lang="en-US" dirty="0" smtClean="0"/>
              <a:t>controls, including the following: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7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Enable </a:t>
            </a:r>
            <a:r>
              <a:rPr lang="en-US" dirty="0" smtClean="0"/>
              <a:t>auto-lock causes </a:t>
            </a:r>
            <a:r>
              <a:rPr lang="en-US" dirty="0"/>
              <a:t>the device to lock if it has not been used for </a:t>
            </a:r>
            <a:r>
              <a:rPr lang="en-US" dirty="0" smtClean="0"/>
              <a:t>a given </a:t>
            </a:r>
            <a:r>
              <a:rPr lang="en-US" dirty="0"/>
              <a:t>amount of time, requiring the user to re-enter a </a:t>
            </a:r>
            <a:r>
              <a:rPr lang="en-US" dirty="0" smtClean="0"/>
              <a:t>PIN </a:t>
            </a:r>
            <a:r>
              <a:rPr lang="en-US" dirty="0"/>
              <a:t>or a </a:t>
            </a:r>
            <a:r>
              <a:rPr lang="en-US" dirty="0" smtClean="0"/>
              <a:t>password to </a:t>
            </a:r>
            <a:r>
              <a:rPr lang="en-US" dirty="0"/>
              <a:t>re-activate the device.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6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Enable password or PIN protection.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PIN or password is needed to </a:t>
            </a:r>
            <a:r>
              <a:rPr lang="en-US" dirty="0" smtClean="0"/>
              <a:t>unlock the </a:t>
            </a:r>
            <a:r>
              <a:rPr lang="en-US" dirty="0"/>
              <a:t>device. </a:t>
            </a:r>
            <a:endParaRPr lang="en-US" dirty="0" smtClean="0"/>
          </a:p>
          <a:p>
            <a:r>
              <a:rPr lang="en-US" dirty="0" smtClean="0"/>
              <a:t>E-mail </a:t>
            </a:r>
            <a:r>
              <a:rPr lang="en-US" dirty="0"/>
              <a:t>and other data </a:t>
            </a:r>
            <a:r>
              <a:rPr lang="en-US" dirty="0" smtClean="0"/>
              <a:t>on the </a:t>
            </a:r>
            <a:r>
              <a:rPr lang="en-US" dirty="0"/>
              <a:t>device are encrypted </a:t>
            </a:r>
            <a:r>
              <a:rPr lang="en-US" dirty="0" smtClean="0"/>
              <a:t>using </a:t>
            </a:r>
            <a:r>
              <a:rPr lang="en-US" dirty="0"/>
              <a:t>PIN or password and can only be </a:t>
            </a:r>
            <a:r>
              <a:rPr lang="en-US" dirty="0" smtClean="0"/>
              <a:t>retrieved with </a:t>
            </a:r>
            <a:r>
              <a:rPr lang="en-US" dirty="0"/>
              <a:t>the PIN or password.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Mobile Device Security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42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638</Words>
  <Application>Microsoft Office PowerPoint</Application>
  <PresentationFormat>On-screen Show (4:3)</PresentationFormat>
  <Paragraphs>81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  <vt:lpstr>Mobile Device Security Strategy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9229</cp:revision>
  <cp:lastPrinted>2015-04-15T04:00:00Z</cp:lastPrinted>
  <dcterms:created xsi:type="dcterms:W3CDTF">2015-04-10T12:56:27Z</dcterms:created>
  <dcterms:modified xsi:type="dcterms:W3CDTF">2016-06-15T11:15:01Z</dcterms:modified>
</cp:coreProperties>
</file>