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3" r:id="rId2"/>
    <p:sldId id="304" r:id="rId3"/>
    <p:sldId id="338" r:id="rId4"/>
    <p:sldId id="805" r:id="rId5"/>
    <p:sldId id="807" r:id="rId6"/>
    <p:sldId id="808" r:id="rId7"/>
    <p:sldId id="809" r:id="rId8"/>
    <p:sldId id="810" r:id="rId9"/>
    <p:sldId id="811" r:id="rId10"/>
    <p:sldId id="812" r:id="rId11"/>
    <p:sldId id="813" r:id="rId12"/>
    <p:sldId id="815" r:id="rId13"/>
    <p:sldId id="816" r:id="rId14"/>
    <p:sldId id="819" r:id="rId15"/>
    <p:sldId id="820" r:id="rId16"/>
    <p:sldId id="821" r:id="rId17"/>
    <p:sldId id="817" r:id="rId18"/>
    <p:sldId id="818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6/29/2016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6/29/2016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6/29/2016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6/29/2016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6/29/2016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6/29/2016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6/29/2016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6/29/2016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6/29/2016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6/29/2016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6/29/2016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6/29/2016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6/29/2016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6/29/2016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MIME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Transfer Encodings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Two schemes </a:t>
            </a:r>
            <a:r>
              <a:rPr lang="en-US" dirty="0"/>
              <a:t>are defined to provide a choice between a transfer technique that is </a:t>
            </a:r>
            <a:r>
              <a:rPr lang="en-US" dirty="0" smtClean="0"/>
              <a:t>essentially human </a:t>
            </a:r>
            <a:r>
              <a:rPr lang="en-US" dirty="0"/>
              <a:t>readable and one that is safe for all types of data in a way that </a:t>
            </a:r>
            <a:r>
              <a:rPr lang="en-US" dirty="0" smtClean="0"/>
              <a:t>is reasonably </a:t>
            </a:r>
            <a:r>
              <a:rPr lang="en-US" dirty="0"/>
              <a:t>compact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MIME Transfer Encodings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19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</a:t>
            </a:r>
            <a:r>
              <a:rPr lang="en-US" b="1" dirty="0"/>
              <a:t>quoted-printable </a:t>
            </a:r>
            <a:r>
              <a:rPr lang="en-US" dirty="0"/>
              <a:t>transfer encoding is useful when the data consists </a:t>
            </a:r>
            <a:r>
              <a:rPr lang="en-US" dirty="0" smtClean="0"/>
              <a:t>largely of </a:t>
            </a:r>
            <a:r>
              <a:rPr lang="en-US" dirty="0"/>
              <a:t>octets that correspond to printable ASCII characters.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MIME Transfer Encodings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3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</a:t>
            </a:r>
            <a:r>
              <a:rPr lang="en-US" b="1" dirty="0"/>
              <a:t>base64 </a:t>
            </a:r>
            <a:r>
              <a:rPr lang="en-US" b="1"/>
              <a:t>transfer </a:t>
            </a:r>
            <a:r>
              <a:rPr lang="en-US" b="1" smtClean="0"/>
              <a:t>encoding </a:t>
            </a:r>
            <a:r>
              <a:rPr lang="en-US" dirty="0" smtClean="0"/>
              <a:t>or </a:t>
            </a:r>
            <a:r>
              <a:rPr lang="en-US" dirty="0"/>
              <a:t>radix-64 encoding, is a </a:t>
            </a:r>
            <a:r>
              <a:rPr lang="en-US" dirty="0" smtClean="0"/>
              <a:t>common one </a:t>
            </a:r>
            <a:r>
              <a:rPr lang="en-US" dirty="0"/>
              <a:t>for encoding arbitrary binary data in such a way as to be invulnerable to </a:t>
            </a:r>
            <a:r>
              <a:rPr lang="en-US" dirty="0" smtClean="0"/>
              <a:t>the processing </a:t>
            </a:r>
            <a:r>
              <a:rPr lang="en-US" dirty="0"/>
              <a:t>by mail-transport programs. </a:t>
            </a:r>
            <a:endParaRPr lang="en-US" dirty="0" smtClean="0"/>
          </a:p>
          <a:p>
            <a:r>
              <a:rPr lang="en-US" dirty="0" smtClean="0"/>
              <a:t>It </a:t>
            </a:r>
            <a:r>
              <a:rPr lang="en-US" dirty="0"/>
              <a:t>is also used in </a:t>
            </a:r>
            <a:r>
              <a:rPr lang="en-US" dirty="0" smtClean="0"/>
              <a:t>PGP.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MIME Transfer Encodings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592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A Multipart </a:t>
            </a:r>
            <a:r>
              <a:rPr lang="en-US" b="1" dirty="0" smtClean="0"/>
              <a:t>Example:</a:t>
            </a:r>
          </a:p>
          <a:p>
            <a:r>
              <a:rPr lang="en-US" dirty="0" smtClean="0"/>
              <a:t>We next show an example that has been taken </a:t>
            </a:r>
            <a:r>
              <a:rPr lang="en-US" dirty="0"/>
              <a:t>from RFC </a:t>
            </a:r>
            <a:r>
              <a:rPr lang="en-US" dirty="0" smtClean="0"/>
              <a:t>2045.</a:t>
            </a:r>
          </a:p>
          <a:p>
            <a:r>
              <a:rPr lang="en-US" dirty="0" smtClean="0"/>
              <a:t>It is </a:t>
            </a:r>
            <a:r>
              <a:rPr lang="en-US" dirty="0"/>
              <a:t>the outline of a </a:t>
            </a:r>
            <a:r>
              <a:rPr lang="en-US" dirty="0" smtClean="0"/>
              <a:t>complex multipart </a:t>
            </a:r>
            <a:r>
              <a:rPr lang="en-US" dirty="0"/>
              <a:t>message.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MIME Transfer Encodings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118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MIME Transfer Encodings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372" y="1150938"/>
            <a:ext cx="7344228" cy="4887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459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MIME Transfer Encodings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788" y="1306286"/>
            <a:ext cx="7210425" cy="4584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459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MIME Transfer Encodings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638" y="2414588"/>
            <a:ext cx="7324725" cy="2028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459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message has five parts to be displayed serially: </a:t>
            </a:r>
            <a:endParaRPr lang="en-US" dirty="0" smtClean="0"/>
          </a:p>
          <a:p>
            <a:r>
              <a:rPr lang="en-US" dirty="0" smtClean="0"/>
              <a:t>two introductory </a:t>
            </a:r>
            <a:r>
              <a:rPr lang="en-US" dirty="0"/>
              <a:t>plain text parts, </a:t>
            </a:r>
            <a:r>
              <a:rPr lang="en-US" dirty="0" smtClean="0"/>
              <a:t>an </a:t>
            </a:r>
            <a:r>
              <a:rPr lang="en-US" dirty="0"/>
              <a:t>embedded multipart message, a </a:t>
            </a:r>
            <a:r>
              <a:rPr lang="en-US" dirty="0" smtClean="0"/>
              <a:t>rich text </a:t>
            </a:r>
            <a:r>
              <a:rPr lang="en-US" dirty="0"/>
              <a:t>part, </a:t>
            </a:r>
            <a:r>
              <a:rPr lang="en-US" dirty="0" smtClean="0"/>
              <a:t>and </a:t>
            </a:r>
            <a:r>
              <a:rPr lang="en-US" dirty="0"/>
              <a:t>a closing encapsulated text message in a non-ASCII character set.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MIME Transfer Encodings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22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</a:t>
            </a:r>
            <a:r>
              <a:rPr lang="en-US" dirty="0" smtClean="0"/>
              <a:t>embedded multipart </a:t>
            </a:r>
            <a:r>
              <a:rPr lang="en-US" dirty="0"/>
              <a:t>message has two parts to be displayed in parallel: a picture and an </a:t>
            </a:r>
            <a:r>
              <a:rPr lang="en-US" dirty="0" smtClean="0"/>
              <a:t>audio fragment</a:t>
            </a:r>
            <a:r>
              <a:rPr lang="en-US" dirty="0"/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MIME Transfer Encodings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3845194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explain MIME Transfer </a:t>
            </a:r>
            <a:r>
              <a:rPr lang="en-US" sz="2800" dirty="0">
                <a:cs typeface="Arial" pitchFamily="34" charset="0"/>
              </a:rPr>
              <a:t>Encodings.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MIME Transfer Encodings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MIME Transfer Encodings</a:t>
            </a:r>
            <a:endParaRPr lang="en-US" sz="3200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MIME standard defines two methods of encoding data. </a:t>
            </a:r>
            <a:endParaRPr lang="en-US" dirty="0" smtClean="0"/>
          </a:p>
          <a:p>
            <a:r>
              <a:rPr lang="en-US" dirty="0" smtClean="0"/>
              <a:t>The Content-Transfer-Encoding </a:t>
            </a:r>
            <a:r>
              <a:rPr lang="en-US" dirty="0"/>
              <a:t>field can actually take on six values</a:t>
            </a:r>
            <a:r>
              <a:rPr lang="en-US" dirty="0" smtClean="0"/>
              <a:t>, as listed next.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MIME Transfer Encodings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900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MIME Transfer Encodings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343" y="1752600"/>
            <a:ext cx="7460343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1911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</a:t>
            </a:r>
            <a:r>
              <a:rPr lang="en-US" dirty="0" smtClean="0"/>
              <a:t>hree </a:t>
            </a:r>
            <a:r>
              <a:rPr lang="en-US" dirty="0"/>
              <a:t>of these values (7bit, 8bit, and binary) indicate that no </a:t>
            </a:r>
            <a:r>
              <a:rPr lang="en-US" dirty="0" smtClean="0"/>
              <a:t>encoding has </a:t>
            </a:r>
            <a:r>
              <a:rPr lang="en-US" dirty="0"/>
              <a:t>been done but provide some information about the nature of the data.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MIME Transfer Encodings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125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For SMTP </a:t>
            </a:r>
            <a:r>
              <a:rPr lang="en-US" dirty="0"/>
              <a:t>transfer, it is safe to use the 7bit form.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8bit and binary forms may be </a:t>
            </a:r>
            <a:r>
              <a:rPr lang="en-US" dirty="0" smtClean="0"/>
              <a:t>usable  in </a:t>
            </a:r>
            <a:r>
              <a:rPr lang="en-US" dirty="0"/>
              <a:t>other mail transport contexts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MIME Transfer Encodings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82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Another Content-Transfer-Encoding value </a:t>
            </a:r>
            <a:r>
              <a:rPr lang="en-US" dirty="0" smtClean="0"/>
              <a:t>is x-token.</a:t>
            </a:r>
          </a:p>
          <a:p>
            <a:r>
              <a:rPr lang="en-US" b="1" dirty="0" smtClean="0"/>
              <a:t>X-token</a:t>
            </a:r>
            <a:r>
              <a:rPr lang="en-US" dirty="0" smtClean="0"/>
              <a:t> </a:t>
            </a:r>
            <a:r>
              <a:rPr lang="en-US" dirty="0"/>
              <a:t>indicates that some other encoding scheme is used for which a </a:t>
            </a:r>
            <a:r>
              <a:rPr lang="en-US" dirty="0" smtClean="0"/>
              <a:t>name is </a:t>
            </a:r>
            <a:r>
              <a:rPr lang="en-US" dirty="0"/>
              <a:t>to be supplied. </a:t>
            </a:r>
            <a:endParaRPr lang="en-US" dirty="0" smtClean="0"/>
          </a:p>
          <a:p>
            <a:r>
              <a:rPr lang="en-US" dirty="0" smtClean="0"/>
              <a:t>It could </a:t>
            </a:r>
            <a:r>
              <a:rPr lang="en-US" dirty="0"/>
              <a:t>be a vendor-specific or application-specific scheme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MIME Transfer Encodings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551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two actual encoding schemes defined are </a:t>
            </a:r>
            <a:endParaRPr lang="en-US" dirty="0" smtClean="0"/>
          </a:p>
          <a:p>
            <a:r>
              <a:rPr lang="en-US" b="1" dirty="0" smtClean="0"/>
              <a:t>quoted-printable,</a:t>
            </a:r>
            <a:r>
              <a:rPr lang="en-US" dirty="0" smtClean="0"/>
              <a:t> and</a:t>
            </a:r>
          </a:p>
          <a:p>
            <a:r>
              <a:rPr lang="en-US" b="1" dirty="0" smtClean="0"/>
              <a:t>base64</a:t>
            </a:r>
            <a:r>
              <a:rPr lang="en-US" dirty="0"/>
              <a:t>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MIME Transfer Encodings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841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15746</TotalTime>
  <Words>425</Words>
  <Application>Microsoft Office PowerPoint</Application>
  <PresentationFormat>On-screen Show (4:3)</PresentationFormat>
  <Paragraphs>67</Paragraphs>
  <Slides>18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MIME Transfer Encodings</vt:lpstr>
      <vt:lpstr>MIME Transfer Encodings</vt:lpstr>
      <vt:lpstr>MIME Transfer Encodings</vt:lpstr>
      <vt:lpstr>MIME Transfer Encodings</vt:lpstr>
      <vt:lpstr>MIME Transfer Encodings</vt:lpstr>
      <vt:lpstr>MIME Transfer Encodings</vt:lpstr>
      <vt:lpstr>MIME Transfer Encodings</vt:lpstr>
      <vt:lpstr>MIME Transfer Encodings</vt:lpstr>
      <vt:lpstr>MIME Transfer Encodings</vt:lpstr>
      <vt:lpstr>MIME Transfer Encodings</vt:lpstr>
      <vt:lpstr>MIME Transfer Encodings</vt:lpstr>
      <vt:lpstr>MIME Transfer Encodings</vt:lpstr>
      <vt:lpstr>MIME Transfer Encodings</vt:lpstr>
      <vt:lpstr>MIME Transfer Encodings</vt:lpstr>
      <vt:lpstr>MIME Transfer Encodings</vt:lpstr>
      <vt:lpstr>MIME Transfer Encodings</vt:lpstr>
      <vt:lpstr>MIME Transfer Encodings</vt:lpstr>
      <vt:lpstr>MIME Transfer Encodings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10965</cp:revision>
  <cp:lastPrinted>2015-04-15T04:00:00Z</cp:lastPrinted>
  <dcterms:created xsi:type="dcterms:W3CDTF">2015-04-10T12:56:27Z</dcterms:created>
  <dcterms:modified xsi:type="dcterms:W3CDTF">2016-06-29T12:01:47Z</dcterms:modified>
</cp:coreProperties>
</file>