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3" r:id="rId2"/>
    <p:sldId id="304" r:id="rId3"/>
    <p:sldId id="338" r:id="rId4"/>
    <p:sldId id="703" r:id="rId5"/>
    <p:sldId id="717" r:id="rId6"/>
    <p:sldId id="718" r:id="rId7"/>
    <p:sldId id="719" r:id="rId8"/>
    <p:sldId id="720" r:id="rId9"/>
    <p:sldId id="721" r:id="rId10"/>
    <p:sldId id="722" r:id="rId11"/>
    <p:sldId id="724" r:id="rId12"/>
    <p:sldId id="723" r:id="rId13"/>
    <p:sldId id="716" r:id="rId14"/>
    <p:sldId id="72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SSH is organized as three protocols that typically run on top of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TCP.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7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Transport Layer Protocol: </a:t>
            </a:r>
            <a:r>
              <a:rPr lang="en-US" dirty="0"/>
              <a:t>Provides server authentication, data confidentiality</a:t>
            </a:r>
            <a:r>
              <a:rPr lang="en-US" dirty="0" smtClean="0"/>
              <a:t>, and </a:t>
            </a:r>
            <a:r>
              <a:rPr lang="en-US" dirty="0"/>
              <a:t>data integrity with forward secrecy (i.e., if a key is compromised </a:t>
            </a:r>
            <a:r>
              <a:rPr lang="en-US" dirty="0" smtClean="0"/>
              <a:t>during one </a:t>
            </a:r>
            <a:r>
              <a:rPr lang="en-US" dirty="0"/>
              <a:t>session, the knowledge does not affect the security of earlier sessions</a:t>
            </a:r>
            <a:r>
              <a:rPr lang="en-US" dirty="0" smtClean="0"/>
              <a:t>).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0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transport </a:t>
            </a:r>
            <a:r>
              <a:rPr lang="en-US" dirty="0"/>
              <a:t>layer may optionally provide compression.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User Authentication Protocol</a:t>
            </a:r>
            <a:r>
              <a:rPr lang="en-US" b="1" dirty="0" smtClean="0"/>
              <a:t>: </a:t>
            </a:r>
            <a:r>
              <a:rPr lang="en-US" dirty="0" smtClean="0"/>
              <a:t>Authenticates </a:t>
            </a:r>
            <a:r>
              <a:rPr lang="en-US" dirty="0"/>
              <a:t>the user to the server.</a:t>
            </a:r>
          </a:p>
          <a:p>
            <a:r>
              <a:rPr lang="fr-FR" b="1" dirty="0" err="1" smtClean="0"/>
              <a:t>Connection</a:t>
            </a:r>
            <a:r>
              <a:rPr lang="fr-FR" b="1" dirty="0" smtClean="0"/>
              <a:t> </a:t>
            </a:r>
            <a:r>
              <a:rPr lang="fr-FR" b="1" dirty="0"/>
              <a:t>Protocol: </a:t>
            </a:r>
            <a:r>
              <a:rPr lang="fr-FR" dirty="0"/>
              <a:t>Multiplexes multiple </a:t>
            </a:r>
            <a:r>
              <a:rPr lang="fr-FR" dirty="0" err="1"/>
              <a:t>logical</a:t>
            </a:r>
            <a:r>
              <a:rPr lang="fr-FR" dirty="0"/>
              <a:t> communications </a:t>
            </a:r>
            <a:r>
              <a:rPr lang="fr-FR" dirty="0" err="1" smtClean="0"/>
              <a:t>channels</a:t>
            </a:r>
            <a:r>
              <a:rPr lang="fr-FR" dirty="0" smtClean="0"/>
              <a:t> </a:t>
            </a:r>
            <a:r>
              <a:rPr lang="en-US" dirty="0" smtClean="0"/>
              <a:t>over </a:t>
            </a:r>
            <a:r>
              <a:rPr lang="en-US" dirty="0"/>
              <a:t>a single, underlying SSH connection.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7" y="1067121"/>
            <a:ext cx="5476875" cy="501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50937"/>
            <a:ext cx="2158123" cy="17664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SSH Protocol Stack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734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basics of Secure Shell (SSH).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Secure Shell (SSH) is a protocol for secure network communications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designed to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be relatively simple and inexpensive to implement. </a:t>
            </a:r>
            <a:endParaRPr lang="en-US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initial version,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SSH1 was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focused on providing a secure remote logon facility to replace TELNET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and 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other remote logon schemes that provided no security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SSH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also provides a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more general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client/server capability and can be used for such network functions as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file transfer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and e-mail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new version, SSH2, fixes a number of security flaws in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the original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scheme. </a:t>
            </a:r>
            <a:endParaRPr lang="en-US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SSH2 is documented as a proposed standard in IETF RFCs 4250  through 4256.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11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SSH client and server applications are widely available for most operating systems.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26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It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has become the method of choice for remote login and X tunneling and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is rapidly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becoming one of the most pervasive applications for encryption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technology outside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of embedded systems.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Secure Shell (SSH)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3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13743</TotalTime>
  <Words>400</Words>
  <Application>Microsoft Office PowerPoint</Application>
  <PresentationFormat>On-screen Show (4:3)</PresentationFormat>
  <Paragraphs>50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  <vt:lpstr>Introduction to Secure Shell (SSH)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8309</cp:revision>
  <cp:lastPrinted>2015-04-15T04:00:00Z</cp:lastPrinted>
  <dcterms:created xsi:type="dcterms:W3CDTF">2015-04-10T12:56:27Z</dcterms:created>
  <dcterms:modified xsi:type="dcterms:W3CDTF">2016-06-08T02:30:02Z</dcterms:modified>
</cp:coreProperties>
</file>