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623" r:id="rId5"/>
    <p:sldId id="624" r:id="rId6"/>
    <p:sldId id="625" r:id="rId7"/>
    <p:sldId id="626" r:id="rId8"/>
    <p:sldId id="627" r:id="rId9"/>
    <p:sldId id="628" r:id="rId10"/>
    <p:sldId id="629" r:id="rId11"/>
    <p:sldId id="630" r:id="rId12"/>
    <p:sldId id="631" r:id="rId13"/>
    <p:sldId id="632" r:id="rId14"/>
    <p:sldId id="633" r:id="rId15"/>
    <p:sldId id="634" r:id="rId16"/>
    <p:sldId id="635" r:id="rId17"/>
    <p:sldId id="636" r:id="rId18"/>
    <p:sldId id="622" r:id="rId19"/>
    <p:sldId id="637" r:id="rId20"/>
    <p:sldId id="638" r:id="rId21"/>
    <p:sldId id="640" r:id="rId22"/>
    <p:sldId id="63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Sockets Layer Architecture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Two important SSL concepts </a:t>
            </a:r>
            <a:r>
              <a:rPr lang="en-US" dirty="0" smtClean="0"/>
              <a:t>are:</a:t>
            </a:r>
          </a:p>
          <a:p>
            <a:r>
              <a:rPr lang="en-US" dirty="0" smtClean="0"/>
              <a:t>the </a:t>
            </a:r>
            <a:r>
              <a:rPr lang="en-US" dirty="0"/>
              <a:t>SSL session </a:t>
            </a:r>
            <a:r>
              <a:rPr lang="en-US" dirty="0" smtClean="0"/>
              <a:t>and,</a:t>
            </a:r>
          </a:p>
          <a:p>
            <a:r>
              <a:rPr lang="en-US" dirty="0" smtClean="0"/>
              <a:t>the </a:t>
            </a:r>
            <a:r>
              <a:rPr lang="en-US" dirty="0"/>
              <a:t>SSL </a:t>
            </a:r>
            <a:r>
              <a:rPr lang="en-US" dirty="0" smtClean="0"/>
              <a:t>connection.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88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Connection</a:t>
            </a:r>
            <a:r>
              <a:rPr lang="en-US" b="1" dirty="0"/>
              <a:t>: </a:t>
            </a:r>
            <a:r>
              <a:rPr lang="en-US" b="1" dirty="0" smtClean="0"/>
              <a:t> </a:t>
            </a:r>
            <a:r>
              <a:rPr lang="en-US" dirty="0" smtClean="0"/>
              <a:t>is</a:t>
            </a:r>
            <a:r>
              <a:rPr lang="en-US" b="1" dirty="0" smtClean="0"/>
              <a:t> </a:t>
            </a:r>
            <a:r>
              <a:rPr lang="en-US" dirty="0"/>
              <a:t>a</a:t>
            </a:r>
            <a:r>
              <a:rPr lang="en-US" dirty="0" smtClean="0"/>
              <a:t> transport that </a:t>
            </a:r>
            <a:r>
              <a:rPr lang="en-US" dirty="0"/>
              <a:t>provides a suitable type of service.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SSL, such connections </a:t>
            </a:r>
            <a:r>
              <a:rPr lang="en-US" dirty="0" smtClean="0"/>
              <a:t>are peer-to-peer </a:t>
            </a:r>
            <a:r>
              <a:rPr lang="en-US" dirty="0"/>
              <a:t>relationships</a:t>
            </a:r>
            <a:r>
              <a:rPr lang="en-US" dirty="0" smtClean="0"/>
              <a:t>.</a:t>
            </a:r>
          </a:p>
          <a:p>
            <a:r>
              <a:rPr lang="en-US" dirty="0" smtClean="0"/>
              <a:t>Every </a:t>
            </a:r>
            <a:r>
              <a:rPr lang="en-US" dirty="0"/>
              <a:t>connection </a:t>
            </a:r>
            <a:r>
              <a:rPr lang="en-US" dirty="0" smtClean="0"/>
              <a:t>is associated </a:t>
            </a:r>
            <a:r>
              <a:rPr lang="en-US" dirty="0"/>
              <a:t>with one session.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Session</a:t>
            </a:r>
            <a:r>
              <a:rPr lang="en-US" b="1" dirty="0" smtClean="0"/>
              <a:t>:</a:t>
            </a:r>
            <a:r>
              <a:rPr lang="en-US" dirty="0" smtClean="0"/>
              <a:t> is </a:t>
            </a:r>
            <a:r>
              <a:rPr lang="en-US" dirty="0"/>
              <a:t>an association between a client and a server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Sessions </a:t>
            </a:r>
            <a:r>
              <a:rPr lang="en-US" dirty="0"/>
              <a:t>are created </a:t>
            </a:r>
            <a:r>
              <a:rPr lang="en-US" dirty="0" smtClean="0"/>
              <a:t>by the Handshake </a:t>
            </a:r>
            <a:r>
              <a:rPr lang="en-US" dirty="0"/>
              <a:t>Protocol. </a:t>
            </a:r>
            <a:endParaRPr lang="en-US" dirty="0" smtClean="0"/>
          </a:p>
          <a:p>
            <a:r>
              <a:rPr lang="en-US" dirty="0" smtClean="0"/>
              <a:t>Sessions </a:t>
            </a:r>
            <a:r>
              <a:rPr lang="en-US" dirty="0"/>
              <a:t>define a set of </a:t>
            </a:r>
            <a:r>
              <a:rPr lang="en-US" dirty="0" smtClean="0"/>
              <a:t>cryptographic parameters </a:t>
            </a:r>
            <a:r>
              <a:rPr lang="en-US" dirty="0"/>
              <a:t>which can be shared among multiple connections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57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Sessions </a:t>
            </a:r>
            <a:r>
              <a:rPr lang="en-US" dirty="0"/>
              <a:t>are used to avoid the expensive negotiation of new </a:t>
            </a:r>
            <a:r>
              <a:rPr lang="en-US" dirty="0" smtClean="0"/>
              <a:t>security parameters </a:t>
            </a:r>
            <a:r>
              <a:rPr lang="en-US" dirty="0"/>
              <a:t>for each connection.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0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Between </a:t>
            </a:r>
            <a:r>
              <a:rPr lang="en-US" dirty="0"/>
              <a:t>any pair of </a:t>
            </a:r>
            <a:r>
              <a:rPr lang="en-US" dirty="0" smtClean="0"/>
              <a:t>parties, there may be multiple </a:t>
            </a:r>
            <a:r>
              <a:rPr lang="en-US" dirty="0"/>
              <a:t>secure </a:t>
            </a:r>
            <a:r>
              <a:rPr lang="en-US" dirty="0" smtClean="0"/>
              <a:t>connections</a:t>
            </a:r>
            <a:r>
              <a:rPr lang="en-US" dirty="0"/>
              <a:t> </a:t>
            </a:r>
            <a:r>
              <a:rPr lang="en-US" dirty="0" smtClean="0"/>
              <a:t>but multiple </a:t>
            </a:r>
            <a:r>
              <a:rPr lang="en-US" dirty="0"/>
              <a:t>simultaneous sessions </a:t>
            </a:r>
            <a:r>
              <a:rPr lang="en-US" dirty="0" smtClean="0"/>
              <a:t>are not used in practice.</a:t>
            </a:r>
          </a:p>
          <a:p>
            <a:r>
              <a:rPr lang="en-US" dirty="0"/>
              <a:t>There are a number of states associated with each </a:t>
            </a:r>
            <a:r>
              <a:rPr lang="en-US" dirty="0" smtClean="0"/>
              <a:t>session</a:t>
            </a:r>
            <a:r>
              <a:rPr lang="en-US" dirty="0"/>
              <a:t>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32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Session </a:t>
            </a:r>
            <a:r>
              <a:rPr lang="en-US" b="1" dirty="0"/>
              <a:t>identifier: </a:t>
            </a:r>
            <a:r>
              <a:rPr lang="en-US" dirty="0" smtClean="0"/>
              <a:t>An </a:t>
            </a:r>
            <a:r>
              <a:rPr lang="en-US" dirty="0"/>
              <a:t>arbitrary byte</a:t>
            </a:r>
            <a:r>
              <a:rPr lang="en-US" dirty="0" smtClean="0"/>
              <a:t> </a:t>
            </a:r>
            <a:r>
              <a:rPr lang="en-US" dirty="0"/>
              <a:t>sequence chosen by the server to </a:t>
            </a:r>
            <a:r>
              <a:rPr lang="en-US" dirty="0" smtClean="0"/>
              <a:t>identify an </a:t>
            </a:r>
            <a:r>
              <a:rPr lang="en-US" dirty="0"/>
              <a:t>active or </a:t>
            </a:r>
            <a:r>
              <a:rPr lang="en-US" dirty="0" err="1"/>
              <a:t>resumable</a:t>
            </a:r>
            <a:r>
              <a:rPr lang="en-US" dirty="0"/>
              <a:t> session state</a:t>
            </a:r>
            <a:r>
              <a:rPr lang="en-US" dirty="0" smtClean="0"/>
              <a:t>.</a:t>
            </a:r>
          </a:p>
          <a:p>
            <a:r>
              <a:rPr lang="en-US" b="1" dirty="0"/>
              <a:t>Peer certificate: </a:t>
            </a:r>
            <a:r>
              <a:rPr lang="en-US" dirty="0"/>
              <a:t>An X509.v3 certificate of the peer.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4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Compression method: </a:t>
            </a:r>
            <a:r>
              <a:rPr lang="en-US" dirty="0" smtClean="0"/>
              <a:t>The algorithm used to compress data prior to encryption.</a:t>
            </a:r>
          </a:p>
          <a:p>
            <a:r>
              <a:rPr lang="en-US" b="1" dirty="0" smtClean="0"/>
              <a:t>Is </a:t>
            </a:r>
            <a:r>
              <a:rPr lang="en-US" b="1" dirty="0" err="1"/>
              <a:t>resumable</a:t>
            </a:r>
            <a:r>
              <a:rPr lang="en-US" b="1" dirty="0" smtClean="0"/>
              <a:t>:</a:t>
            </a:r>
            <a:r>
              <a:rPr lang="en-US" dirty="0" smtClean="0"/>
              <a:t> A flag indicating </a:t>
            </a:r>
            <a:r>
              <a:rPr lang="en-US" dirty="0"/>
              <a:t>whether </a:t>
            </a:r>
            <a:r>
              <a:rPr lang="en-US" dirty="0" smtClean="0"/>
              <a:t>the session </a:t>
            </a:r>
            <a:r>
              <a:rPr lang="en-US" dirty="0"/>
              <a:t>can be used to initiate </a:t>
            </a:r>
            <a:r>
              <a:rPr lang="en-US" dirty="0" smtClean="0"/>
              <a:t>new connections</a:t>
            </a:r>
            <a:r>
              <a:rPr lang="en-US" dirty="0"/>
              <a:t>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79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Cipher spec:</a:t>
            </a:r>
            <a:r>
              <a:rPr lang="en-US" dirty="0"/>
              <a:t> Specifies the bulk data encryption algorithm </a:t>
            </a:r>
            <a:r>
              <a:rPr lang="en-US" dirty="0" smtClean="0"/>
              <a:t>and </a:t>
            </a:r>
            <a:r>
              <a:rPr lang="en-US" dirty="0"/>
              <a:t>a hash algorithm </a:t>
            </a:r>
            <a:r>
              <a:rPr lang="en-US" dirty="0" smtClean="0"/>
              <a:t>used </a:t>
            </a:r>
            <a:r>
              <a:rPr lang="en-US" dirty="0"/>
              <a:t>for MAC calculation.</a:t>
            </a:r>
          </a:p>
          <a:p>
            <a:r>
              <a:rPr lang="en-US" b="1" dirty="0" smtClean="0"/>
              <a:t>Master </a:t>
            </a:r>
            <a:r>
              <a:rPr lang="en-US" b="1" dirty="0"/>
              <a:t>secret:</a:t>
            </a:r>
            <a:r>
              <a:rPr lang="en-US" dirty="0"/>
              <a:t> 48-byte secret shared between the client and the server.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06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connection state is defined by the following parameters.</a:t>
            </a:r>
          </a:p>
          <a:p>
            <a:r>
              <a:rPr lang="en-US" b="1" dirty="0" smtClean="0"/>
              <a:t>Server </a:t>
            </a:r>
            <a:r>
              <a:rPr lang="en-US" b="1" dirty="0"/>
              <a:t>and client random:</a:t>
            </a:r>
            <a:r>
              <a:rPr lang="en-US" dirty="0"/>
              <a:t> Byte sequences that are chosen by the server </a:t>
            </a:r>
            <a:r>
              <a:rPr lang="en-US" dirty="0" smtClean="0"/>
              <a:t>and client </a:t>
            </a:r>
            <a:r>
              <a:rPr lang="en-US" dirty="0"/>
              <a:t>for each connection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2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Server </a:t>
            </a:r>
            <a:r>
              <a:rPr lang="en-US" b="1" dirty="0"/>
              <a:t>write MAC secret:</a:t>
            </a:r>
            <a:r>
              <a:rPr lang="en-US" dirty="0"/>
              <a:t> </a:t>
            </a:r>
            <a:r>
              <a:rPr lang="en-US" dirty="0" smtClean="0"/>
              <a:t>the secret key used </a:t>
            </a:r>
            <a:r>
              <a:rPr lang="en-US" dirty="0"/>
              <a:t>in MAC operations on </a:t>
            </a:r>
            <a:r>
              <a:rPr lang="en-US" dirty="0" smtClean="0"/>
              <a:t>data sent </a:t>
            </a:r>
            <a:r>
              <a:rPr lang="en-US" dirty="0"/>
              <a:t>by the server.</a:t>
            </a:r>
          </a:p>
          <a:p>
            <a:r>
              <a:rPr lang="en-US" b="1" dirty="0" smtClean="0"/>
              <a:t>Client </a:t>
            </a:r>
            <a:r>
              <a:rPr lang="en-US" b="1" dirty="0"/>
              <a:t>write MAC secret:</a:t>
            </a:r>
            <a:r>
              <a:rPr lang="en-US" dirty="0"/>
              <a:t> </a:t>
            </a:r>
            <a:r>
              <a:rPr lang="en-US" dirty="0" smtClean="0"/>
              <a:t>the secret key used </a:t>
            </a:r>
            <a:r>
              <a:rPr lang="en-US" dirty="0"/>
              <a:t>in MAC operations on data </a:t>
            </a:r>
            <a:r>
              <a:rPr lang="en-US" dirty="0" smtClean="0"/>
              <a:t>sent by </a:t>
            </a:r>
            <a:r>
              <a:rPr lang="en-US" dirty="0"/>
              <a:t>the client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92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explain the </a:t>
            </a:r>
            <a:r>
              <a:rPr lang="en-US" sz="2800" dirty="0" smtClean="0">
                <a:cs typeface="Arial" pitchFamily="34" charset="0"/>
              </a:rPr>
              <a:t>SSL architecture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Server </a:t>
            </a:r>
            <a:r>
              <a:rPr lang="en-US" b="1" dirty="0"/>
              <a:t>write key:</a:t>
            </a:r>
            <a:r>
              <a:rPr lang="en-US" dirty="0"/>
              <a:t> The secret encryption key for data encrypted by </a:t>
            </a:r>
            <a:r>
              <a:rPr lang="en-US" dirty="0" smtClean="0"/>
              <a:t>server and </a:t>
            </a:r>
            <a:r>
              <a:rPr lang="en-US" dirty="0"/>
              <a:t>decrypted by the client.</a:t>
            </a:r>
          </a:p>
          <a:p>
            <a:r>
              <a:rPr lang="en-US" b="1" dirty="0" smtClean="0"/>
              <a:t>Client </a:t>
            </a:r>
            <a:r>
              <a:rPr lang="en-US" b="1" dirty="0"/>
              <a:t>write key:</a:t>
            </a:r>
            <a:r>
              <a:rPr lang="en-US" dirty="0"/>
              <a:t> The symmetric encryption key for data encrypted by the </a:t>
            </a:r>
            <a:r>
              <a:rPr lang="en-US" dirty="0" smtClean="0"/>
              <a:t>client and </a:t>
            </a:r>
            <a:r>
              <a:rPr lang="en-US" dirty="0"/>
              <a:t>decrypted by the server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92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Initialization </a:t>
            </a:r>
            <a:r>
              <a:rPr lang="en-US" b="1" dirty="0"/>
              <a:t>vectors:</a:t>
            </a:r>
            <a:r>
              <a:rPr lang="en-US" dirty="0"/>
              <a:t> When a block cipher in CBC mode is used, an </a:t>
            </a:r>
            <a:r>
              <a:rPr lang="en-US" dirty="0" smtClean="0"/>
              <a:t>initialization vector </a:t>
            </a:r>
            <a:r>
              <a:rPr lang="en-US" dirty="0"/>
              <a:t>(IV) is maintained for each key.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0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Sequence </a:t>
            </a:r>
            <a:r>
              <a:rPr lang="en-US" b="1" dirty="0"/>
              <a:t>numbers:</a:t>
            </a:r>
            <a:r>
              <a:rPr lang="en-US" dirty="0"/>
              <a:t> Each party maintains separate sequence numbers </a:t>
            </a:r>
            <a:r>
              <a:rPr lang="en-US" dirty="0" smtClean="0"/>
              <a:t>for transmitted </a:t>
            </a:r>
            <a:r>
              <a:rPr lang="en-US" dirty="0"/>
              <a:t>and received messages for each connection.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93692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Secure Sockets Layer (SSL) </a:t>
            </a:r>
            <a:r>
              <a:rPr lang="en-US" dirty="0" smtClean="0">
                <a:cs typeface="Arial"/>
              </a:rPr>
              <a:t>is o</a:t>
            </a:r>
            <a:r>
              <a:rPr lang="en-US" dirty="0" smtClean="0">
                <a:latin typeface="+mj-lt"/>
                <a:cs typeface="Arial"/>
              </a:rPr>
              <a:t>ne </a:t>
            </a:r>
            <a:r>
              <a:rPr lang="en-US" dirty="0">
                <a:latin typeface="+mj-lt"/>
                <a:cs typeface="Arial"/>
              </a:rPr>
              <a:t>of the most widely used security </a:t>
            </a:r>
            <a:r>
              <a:rPr lang="en-US" dirty="0" smtClean="0">
                <a:latin typeface="+mj-lt"/>
                <a:cs typeface="Arial"/>
              </a:rPr>
              <a:t>services.</a:t>
            </a:r>
          </a:p>
          <a:p>
            <a:r>
              <a:rPr lang="en-US" dirty="0" smtClean="0"/>
              <a:t>It is </a:t>
            </a:r>
            <a:r>
              <a:rPr lang="en-US" dirty="0"/>
              <a:t>a general-purpose service implemented as a set </a:t>
            </a:r>
            <a:r>
              <a:rPr lang="en-US" dirty="0" smtClean="0"/>
              <a:t>of protocols </a:t>
            </a:r>
            <a:r>
              <a:rPr lang="en-US" dirty="0"/>
              <a:t>that rely on TCP.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0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smtClean="0"/>
              <a:t>There </a:t>
            </a:r>
            <a:r>
              <a:rPr lang="en-US" dirty="0"/>
              <a:t>are two implementation </a:t>
            </a:r>
            <a:r>
              <a:rPr lang="en-US" dirty="0" smtClean="0"/>
              <a:t>choices: </a:t>
            </a:r>
          </a:p>
          <a:p>
            <a:r>
              <a:rPr lang="en-US" dirty="0"/>
              <a:t>C</a:t>
            </a:r>
            <a:r>
              <a:rPr lang="en-US" dirty="0" smtClean="0"/>
              <a:t>ould </a:t>
            </a:r>
            <a:r>
              <a:rPr lang="en-US" dirty="0"/>
              <a:t>be provided as part of the underlying </a:t>
            </a:r>
            <a:r>
              <a:rPr lang="en-US" dirty="0" smtClean="0"/>
              <a:t>protocol suite </a:t>
            </a:r>
            <a:r>
              <a:rPr lang="en-US" dirty="0"/>
              <a:t>and therefore be transparent to applications</a:t>
            </a:r>
            <a:r>
              <a:rPr lang="en-US" dirty="0" smtClean="0"/>
              <a:t>.</a:t>
            </a:r>
          </a:p>
          <a:p>
            <a:r>
              <a:rPr lang="en-US" dirty="0" smtClean="0"/>
              <a:t>Can be embedded in </a:t>
            </a:r>
            <a:r>
              <a:rPr lang="en-US" dirty="0"/>
              <a:t>specific packages. 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29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SSL </a:t>
            </a:r>
            <a:r>
              <a:rPr lang="en-US" sz="3200" b="1" dirty="0" smtClean="0"/>
              <a:t>Architecture:</a:t>
            </a:r>
            <a:endParaRPr lang="en-US" sz="3200" b="1" dirty="0"/>
          </a:p>
          <a:p>
            <a:r>
              <a:rPr lang="en-US" dirty="0"/>
              <a:t>SSL is designed to make use of TCP to provide a reliable end-to-end secure service.</a:t>
            </a:r>
          </a:p>
          <a:p>
            <a:r>
              <a:rPr lang="en-US" dirty="0"/>
              <a:t>SSL is not a single protocol but rather two layers of </a:t>
            </a:r>
            <a:r>
              <a:rPr lang="en-US" dirty="0" smtClean="0"/>
              <a:t>protocols.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34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137" y="2104793"/>
            <a:ext cx="4933950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42272"/>
            <a:ext cx="3787352" cy="6722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SSL Protocol Stack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21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SSL Record Protocol provides basic security services to various </a:t>
            </a:r>
            <a:r>
              <a:rPr lang="en-US" dirty="0" smtClean="0"/>
              <a:t>higher layer protocols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Hypertext </a:t>
            </a:r>
            <a:r>
              <a:rPr lang="en-US" dirty="0"/>
              <a:t>Transfer </a:t>
            </a:r>
            <a:r>
              <a:rPr lang="en-US" dirty="0" smtClean="0"/>
              <a:t>(</a:t>
            </a:r>
            <a:r>
              <a:rPr lang="en-US" dirty="0"/>
              <a:t>HTTP</a:t>
            </a:r>
            <a:r>
              <a:rPr lang="en-US" dirty="0" smtClean="0"/>
              <a:t>) which provides </a:t>
            </a:r>
            <a:r>
              <a:rPr lang="en-US" dirty="0"/>
              <a:t>transfer service for Web client/server interaction, can operate on </a:t>
            </a:r>
            <a:r>
              <a:rPr lang="en-US" dirty="0" smtClean="0"/>
              <a:t>top of </a:t>
            </a:r>
            <a:r>
              <a:rPr lang="en-US" dirty="0"/>
              <a:t>SSL. 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44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Three </a:t>
            </a:r>
            <a:r>
              <a:rPr lang="en-US" dirty="0"/>
              <a:t>higher-layer protocols are defined as part of </a:t>
            </a:r>
            <a:r>
              <a:rPr lang="en-US" dirty="0" smtClean="0"/>
              <a:t>SSL.</a:t>
            </a:r>
          </a:p>
          <a:p>
            <a:r>
              <a:rPr lang="en-US" dirty="0" smtClean="0"/>
              <a:t>Handshake Protocol</a:t>
            </a:r>
            <a:r>
              <a:rPr lang="en-US" dirty="0"/>
              <a:t>, </a:t>
            </a:r>
            <a:r>
              <a:rPr lang="en-US" dirty="0" smtClean="0"/>
              <a:t>Change </a:t>
            </a:r>
            <a:r>
              <a:rPr lang="en-US" dirty="0"/>
              <a:t>Cipher Spec Protocol, </a:t>
            </a:r>
            <a:r>
              <a:rPr lang="en-US" dirty="0" smtClean="0"/>
              <a:t>and </a:t>
            </a:r>
            <a:r>
              <a:rPr lang="en-US" dirty="0"/>
              <a:t>Alert Protocol. </a:t>
            </a:r>
            <a:endParaRPr lang="en-US" dirty="0" smtClean="0"/>
          </a:p>
          <a:p>
            <a:r>
              <a:rPr lang="en-US" dirty="0" smtClean="0"/>
              <a:t>These SSL-specific </a:t>
            </a:r>
            <a:r>
              <a:rPr lang="en-US" dirty="0"/>
              <a:t>protocols are used in the management of SSL </a:t>
            </a:r>
            <a:r>
              <a:rPr lang="en-US" dirty="0" smtClean="0"/>
              <a:t>exchanges.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Secure Sockets Layer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0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13145</TotalTime>
  <Words>693</Words>
  <Application>Microsoft Office PowerPoint</Application>
  <PresentationFormat>On-screen Show (4:3)</PresentationFormat>
  <Paragraphs>94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  <vt:lpstr>Secure Sockets Layer Architecture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7405</cp:revision>
  <cp:lastPrinted>2015-04-15T04:00:00Z</cp:lastPrinted>
  <dcterms:created xsi:type="dcterms:W3CDTF">2015-04-10T12:56:27Z</dcterms:created>
  <dcterms:modified xsi:type="dcterms:W3CDTF">2016-06-06T00:46:53Z</dcterms:modified>
</cp:coreProperties>
</file>