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681" r:id="rId5"/>
    <p:sldId id="696" r:id="rId6"/>
    <p:sldId id="695" r:id="rId7"/>
    <p:sldId id="697" r:id="rId8"/>
    <p:sldId id="682" r:id="rId9"/>
    <p:sldId id="698" r:id="rId10"/>
    <p:sldId id="699" r:id="rId11"/>
    <p:sldId id="700" r:id="rId12"/>
    <p:sldId id="694" r:id="rId13"/>
    <p:sldId id="702" r:id="rId14"/>
    <p:sldId id="703" r:id="rId15"/>
    <p:sldId id="704" r:id="rId16"/>
    <p:sldId id="705" r:id="rId17"/>
    <p:sldId id="707" r:id="rId18"/>
    <p:sldId id="706" r:id="rId19"/>
    <p:sldId id="70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Authentication Code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TLS makes use of the HMAC algorithm defined in RFC 2104</a:t>
            </a:r>
            <a:r>
              <a:rPr lang="en-US" dirty="0" smtClean="0"/>
              <a:t>.</a:t>
            </a:r>
          </a:p>
          <a:p>
            <a:r>
              <a:rPr lang="en-US" dirty="0"/>
              <a:t>HMAC is defined as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819275"/>
            <a:ext cx="7373258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98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SSLv3 uses the same algorithm, except that the padding bytes are </a:t>
            </a:r>
            <a:r>
              <a:rPr lang="en-US" dirty="0" smtClean="0"/>
              <a:t>concatenated with </a:t>
            </a:r>
            <a:r>
              <a:rPr lang="en-US" dirty="0"/>
              <a:t>the secret key rather than being </a:t>
            </a:r>
            <a:r>
              <a:rPr lang="en-US" dirty="0" err="1"/>
              <a:t>XORed</a:t>
            </a:r>
            <a:r>
              <a:rPr lang="en-US" dirty="0"/>
              <a:t> with the secret key padded </a:t>
            </a:r>
            <a:r>
              <a:rPr lang="en-US" dirty="0" smtClean="0"/>
              <a:t>to the </a:t>
            </a:r>
            <a:r>
              <a:rPr lang="en-US" dirty="0"/>
              <a:t>block length.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level of security should be about the same in both cases.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For TLS</a:t>
            </a:r>
            <a:r>
              <a:rPr lang="en-US" dirty="0" smtClean="0"/>
              <a:t>, </a:t>
            </a: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MAC calculation covers all of the fields covered by the SSLv3 calculation</a:t>
            </a:r>
            <a:r>
              <a:rPr lang="en-US" dirty="0" smtClean="0"/>
              <a:t>, plus </a:t>
            </a:r>
            <a:r>
              <a:rPr lang="en-US" dirty="0"/>
              <a:t>the field </a:t>
            </a:r>
            <a:r>
              <a:rPr lang="en-US" dirty="0" err="1"/>
              <a:t>TLSCompressed.version</a:t>
            </a:r>
            <a:r>
              <a:rPr lang="en-US" dirty="0"/>
              <a:t>, which is the version of the </a:t>
            </a:r>
            <a:r>
              <a:rPr lang="en-US" dirty="0" smtClean="0"/>
              <a:t>protocol being </a:t>
            </a:r>
            <a:r>
              <a:rPr lang="en-US" dirty="0"/>
              <a:t>employed.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70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Pseudorandom </a:t>
            </a:r>
            <a:r>
              <a:rPr lang="en-US" b="1" dirty="0" smtClean="0"/>
              <a:t>Function:</a:t>
            </a:r>
          </a:p>
          <a:p>
            <a:r>
              <a:rPr lang="en-US" dirty="0"/>
              <a:t>TLS makes use of a pseudorandom function referred to as PRF to expand </a:t>
            </a:r>
            <a:r>
              <a:rPr lang="en-US" dirty="0" smtClean="0"/>
              <a:t>secrets into </a:t>
            </a:r>
            <a:r>
              <a:rPr lang="en-US" dirty="0"/>
              <a:t>blocks of data for purposes of key generation or validation.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1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objective is </a:t>
            </a:r>
            <a:r>
              <a:rPr lang="en-US" dirty="0" smtClean="0"/>
              <a:t>to make </a:t>
            </a:r>
            <a:r>
              <a:rPr lang="en-US" dirty="0"/>
              <a:t>use of a relatively small shared secret value but to generate longer blocks </a:t>
            </a:r>
            <a:r>
              <a:rPr lang="en-US" dirty="0" smtClean="0"/>
              <a:t>of </a:t>
            </a:r>
            <a:r>
              <a:rPr lang="en-US" dirty="0"/>
              <a:t>data in a way that is secure from the kinds of attacks made on hash functions </a:t>
            </a:r>
            <a:r>
              <a:rPr lang="en-US" dirty="0" smtClean="0"/>
              <a:t>and MACs</a:t>
            </a:r>
            <a:r>
              <a:rPr lang="en-US" dirty="0"/>
              <a:t>.</a:t>
            </a:r>
            <a:endParaRPr lang="en-US" b="1" dirty="0" smtClean="0"/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8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PRF is based on the data expansion function </a:t>
            </a:r>
            <a:r>
              <a:rPr lang="en-US" dirty="0" smtClean="0"/>
              <a:t>given as: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0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6" y="2047875"/>
            <a:ext cx="7286171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46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1175663"/>
            <a:ext cx="6029325" cy="497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21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PRF </a:t>
            </a:r>
            <a:r>
              <a:rPr lang="en-US" dirty="0"/>
              <a:t>takes as input a secret value</a:t>
            </a:r>
            <a:r>
              <a:rPr lang="en-US" dirty="0" smtClean="0"/>
              <a:t>, an </a:t>
            </a:r>
            <a:r>
              <a:rPr lang="en-US" dirty="0"/>
              <a:t>identifying label, and a seed value </a:t>
            </a:r>
            <a:r>
              <a:rPr lang="en-US" dirty="0" smtClean="0"/>
              <a:t>and produces </a:t>
            </a:r>
            <a:r>
              <a:rPr lang="en-US" dirty="0"/>
              <a:t>an output of arbitrary length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P_hash</a:t>
            </a:r>
            <a:r>
              <a:rPr lang="en-US" dirty="0" smtClean="0"/>
              <a:t> </a:t>
            </a:r>
            <a:r>
              <a:rPr lang="en-US" dirty="0"/>
              <a:t>can be </a:t>
            </a:r>
            <a:r>
              <a:rPr lang="en-US" dirty="0" smtClean="0"/>
              <a:t>iterated as </a:t>
            </a:r>
            <a:r>
              <a:rPr lang="en-US" dirty="0"/>
              <a:t>many times as necessary to </a:t>
            </a:r>
            <a:r>
              <a:rPr lang="en-US" dirty="0" smtClean="0"/>
              <a:t>produce the required </a:t>
            </a:r>
            <a:r>
              <a:rPr lang="en-US" dirty="0"/>
              <a:t>quantity of data.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63580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 smtClean="0">
                <a:cs typeface="Arial" pitchFamily="34" charset="0"/>
              </a:rPr>
              <a:t>some of the differences between </a:t>
            </a:r>
            <a:r>
              <a:rPr lang="en-US" sz="2800" dirty="0" smtClean="0">
                <a:cs typeface="Arial" pitchFamily="34" charset="0"/>
              </a:rPr>
              <a:t>Transport Layer </a:t>
            </a:r>
            <a:r>
              <a:rPr lang="en-US" sz="2800" smtClean="0">
                <a:cs typeface="Arial" pitchFamily="34" charset="0"/>
              </a:rPr>
              <a:t>Security </a:t>
            </a:r>
            <a:r>
              <a:rPr lang="en-US" sz="2800" smtClean="0">
                <a:cs typeface="Arial" pitchFamily="34" charset="0"/>
              </a:rPr>
              <a:t>and Secure </a:t>
            </a:r>
            <a:r>
              <a:rPr lang="en-US" sz="2800" dirty="0" smtClean="0">
                <a:cs typeface="Arial" pitchFamily="34" charset="0"/>
              </a:rPr>
              <a:t>Sockets Layer.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Transport Layer Security (TLS) </a:t>
            </a:r>
            <a:r>
              <a:rPr lang="en-US" dirty="0"/>
              <a:t>is an IETF standardization initiative whose goal is to produce an Internet </a:t>
            </a:r>
            <a:r>
              <a:rPr lang="en-US" dirty="0" smtClean="0"/>
              <a:t>standard version </a:t>
            </a:r>
            <a:r>
              <a:rPr lang="en-US" dirty="0"/>
              <a:t>of SSL. </a:t>
            </a:r>
            <a:endParaRPr lang="en-US" dirty="0" smtClean="0"/>
          </a:p>
          <a:p>
            <a:r>
              <a:rPr lang="en-US" dirty="0" smtClean="0"/>
              <a:t>TLS </a:t>
            </a:r>
            <a:r>
              <a:rPr lang="en-US" dirty="0"/>
              <a:t>is defined </a:t>
            </a:r>
            <a:r>
              <a:rPr lang="en-US" dirty="0" smtClean="0"/>
              <a:t>in </a:t>
            </a:r>
            <a:r>
              <a:rPr lang="en-US" dirty="0"/>
              <a:t>RFC 5246.</a:t>
            </a:r>
          </a:p>
          <a:p>
            <a:r>
              <a:rPr lang="en-US" dirty="0"/>
              <a:t>RFC 5246 is very similar to SSLv3.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3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Differences between SSL and TLS:</a:t>
            </a:r>
          </a:p>
          <a:p>
            <a:pPr lvl="0"/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Version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number	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Message Authentication Code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Pseudorandom function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Alert keys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Cipher suites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Client certificate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types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7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lvl="0"/>
            <a:r>
              <a:rPr lang="en-US" dirty="0" err="1" smtClean="0">
                <a:solidFill>
                  <a:schemeClr val="tx2">
                    <a:lumMod val="10000"/>
                  </a:schemeClr>
                </a:solidFill>
              </a:rPr>
              <a:t>Certificate_verify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and Finished Messages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Cryptographic computations</a:t>
            </a:r>
          </a:p>
          <a:p>
            <a:pPr lvl="0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Padding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7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Version Number:</a:t>
            </a:r>
          </a:p>
          <a:p>
            <a:r>
              <a:rPr lang="en-US" dirty="0" smtClean="0"/>
              <a:t>The </a:t>
            </a:r>
            <a:r>
              <a:rPr lang="en-US" dirty="0"/>
              <a:t>TLS Record Format is the same as that of the SSL Record </a:t>
            </a:r>
            <a:r>
              <a:rPr lang="en-US" dirty="0" smtClean="0"/>
              <a:t>Format, and </a:t>
            </a:r>
            <a:r>
              <a:rPr lang="en-US" dirty="0"/>
              <a:t>the fields in the header have the same meanings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one difference is in </a:t>
            </a:r>
            <a:r>
              <a:rPr lang="en-US" dirty="0" smtClean="0"/>
              <a:t>version values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the current version of TLS, the major version is 3 and the minor version is 3.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Message Authentication Code:</a:t>
            </a:r>
          </a:p>
          <a:p>
            <a:r>
              <a:rPr lang="en-US" dirty="0"/>
              <a:t>There are two differences between the SSLv3 and TLS MAC schemes: the </a:t>
            </a:r>
            <a:r>
              <a:rPr lang="en-US" dirty="0" smtClean="0"/>
              <a:t>actual algorithm </a:t>
            </a:r>
            <a:r>
              <a:rPr lang="en-US" dirty="0"/>
              <a:t>and the scope of the MAC calculation.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TLS Authentication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3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13665</TotalTime>
  <Words>482</Words>
  <Application>Microsoft Office PowerPoint</Application>
  <PresentationFormat>On-screen Show (4:3)</PresentationFormat>
  <Paragraphs>78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  <vt:lpstr>TLS Authentication Code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8085</cp:revision>
  <cp:lastPrinted>2015-04-15T04:00:00Z</cp:lastPrinted>
  <dcterms:created xsi:type="dcterms:W3CDTF">2015-04-10T12:56:27Z</dcterms:created>
  <dcterms:modified xsi:type="dcterms:W3CDTF">2016-06-07T09:41:35Z</dcterms:modified>
</cp:coreProperties>
</file>