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4" r:id="rId3"/>
    <p:sldId id="338" r:id="rId4"/>
    <p:sldId id="802" r:id="rId5"/>
    <p:sldId id="803" r:id="rId6"/>
    <p:sldId id="804" r:id="rId7"/>
    <p:sldId id="806" r:id="rId8"/>
    <p:sldId id="809" r:id="rId9"/>
    <p:sldId id="811" r:id="rId10"/>
    <p:sldId id="812" r:id="rId11"/>
    <p:sldId id="813" r:id="rId12"/>
    <p:sldId id="814" r:id="rId13"/>
    <p:sldId id="815" r:id="rId14"/>
    <p:sldId id="816" r:id="rId15"/>
    <p:sldId id="800" r:id="rId16"/>
    <p:sldId id="817" r:id="rId17"/>
    <p:sldId id="820" r:id="rId18"/>
    <p:sldId id="821" r:id="rId19"/>
    <p:sldId id="822" r:id="rId20"/>
    <p:sldId id="823" r:id="rId21"/>
    <p:sldId id="824" r:id="rId22"/>
    <p:sldId id="82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Following is the list of the limitations </a:t>
            </a:r>
            <a:r>
              <a:rPr lang="en-US" dirty="0"/>
              <a:t>of the SMTP/5322 scheme</a:t>
            </a:r>
            <a:r>
              <a:rPr lang="en-US" dirty="0" smtClean="0"/>
              <a:t>.</a:t>
            </a:r>
          </a:p>
          <a:p>
            <a:r>
              <a:rPr lang="en-US" b="1" dirty="0"/>
              <a:t>1. </a:t>
            </a:r>
            <a:r>
              <a:rPr lang="en-US" dirty="0"/>
              <a:t>SMTP cannot transmit executable files or other binary objects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SMTP cannot transmit text data that includes national language characters</a:t>
            </a:r>
            <a:r>
              <a:rPr lang="en-US" dirty="0" smtClean="0"/>
              <a:t>, because </a:t>
            </a:r>
            <a:r>
              <a:rPr lang="en-US" dirty="0"/>
              <a:t>these are represented by 8-bit codes </a:t>
            </a:r>
            <a:r>
              <a:rPr lang="en-US" dirty="0" smtClean="0"/>
              <a:t>and </a:t>
            </a:r>
            <a:r>
              <a:rPr lang="en-US" dirty="0"/>
              <a:t>SMTP is limited to 7-bit ASCII.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9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3. </a:t>
            </a:r>
            <a:r>
              <a:rPr lang="en-US" dirty="0"/>
              <a:t>SMTP servers may reject mail message over a certain size</a:t>
            </a:r>
            <a:r>
              <a:rPr lang="en-US" dirty="0" smtClean="0"/>
              <a:t>.</a:t>
            </a:r>
          </a:p>
          <a:p>
            <a:r>
              <a:rPr lang="en-US" b="1" dirty="0"/>
              <a:t>4. </a:t>
            </a:r>
            <a:r>
              <a:rPr lang="en-US" dirty="0"/>
              <a:t>SMTP gateways that translate between ASCII and the character code </a:t>
            </a:r>
            <a:r>
              <a:rPr lang="en-US" dirty="0" smtClean="0"/>
              <a:t>EBCDIC do </a:t>
            </a:r>
            <a:r>
              <a:rPr lang="en-US" dirty="0"/>
              <a:t>not use a consistent set of mappings, resulting in translation problems.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5. </a:t>
            </a:r>
            <a:r>
              <a:rPr lang="en-US" dirty="0"/>
              <a:t>SMTP gateways to X.400 electronic mail networks cannot handle </a:t>
            </a:r>
            <a:r>
              <a:rPr lang="en-US" dirty="0" err="1" smtClean="0"/>
              <a:t>nontextual</a:t>
            </a:r>
            <a:r>
              <a:rPr lang="en-US" dirty="0" smtClean="0"/>
              <a:t> data </a:t>
            </a:r>
            <a:r>
              <a:rPr lang="en-US" dirty="0"/>
              <a:t>included in X.400 messages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65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6. </a:t>
            </a:r>
            <a:r>
              <a:rPr lang="en-US" dirty="0" smtClean="0"/>
              <a:t>Some SMTP implementations do not adhere completely to the SMTP standard defined in RFC 821.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9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MIME is intended to resolve these problems in a manner that is </a:t>
            </a:r>
            <a:r>
              <a:rPr lang="en-US" dirty="0" smtClean="0"/>
              <a:t>compatible with </a:t>
            </a:r>
            <a:r>
              <a:rPr lang="en-US" dirty="0"/>
              <a:t>existing RFC 5322 implementations.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4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Elements of </a:t>
            </a:r>
            <a:r>
              <a:rPr lang="en-US" dirty="0"/>
              <a:t>MIME </a:t>
            </a:r>
            <a:r>
              <a:rPr lang="en-US" dirty="0" smtClean="0"/>
              <a:t>specification are:</a:t>
            </a:r>
          </a:p>
          <a:p>
            <a:r>
              <a:rPr lang="en-US" b="1" dirty="0"/>
              <a:t>1. </a:t>
            </a:r>
            <a:r>
              <a:rPr lang="en-US" dirty="0"/>
              <a:t>Five new message header fields are defined, which may be included in </a:t>
            </a:r>
            <a:r>
              <a:rPr lang="en-US" dirty="0" smtClean="0"/>
              <a:t>the RFC </a:t>
            </a:r>
            <a:r>
              <a:rPr lang="en-US" dirty="0"/>
              <a:t>5322 header.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fields provide information about the body of </a:t>
            </a:r>
            <a:r>
              <a:rPr lang="en-US" dirty="0" smtClean="0"/>
              <a:t>the message.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17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en-US" b="1" dirty="0"/>
              <a:t>. </a:t>
            </a:r>
            <a:r>
              <a:rPr lang="en-US" dirty="0"/>
              <a:t>A number of content formats are defined, thus standardizing </a:t>
            </a:r>
            <a:r>
              <a:rPr lang="en-US" dirty="0" smtClean="0"/>
              <a:t>representations that </a:t>
            </a:r>
            <a:r>
              <a:rPr lang="en-US" dirty="0"/>
              <a:t>support multimedia electronic mail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94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 </a:t>
            </a:r>
            <a:r>
              <a:rPr lang="en-US" dirty="0"/>
              <a:t>Transfer encodings are defined that enable the conversion of any content </a:t>
            </a:r>
            <a:r>
              <a:rPr lang="en-US" dirty="0" smtClean="0"/>
              <a:t>format into </a:t>
            </a:r>
            <a:r>
              <a:rPr lang="en-US" dirty="0"/>
              <a:t>a form that is protected from alteration by the mail system.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five header fields defined in MIME are</a:t>
            </a:r>
          </a:p>
          <a:p>
            <a:r>
              <a:rPr lang="en-US" b="1" dirty="0" smtClean="0"/>
              <a:t>MIME-Version</a:t>
            </a:r>
            <a:r>
              <a:rPr lang="en-US" b="1" dirty="0"/>
              <a:t>: </a:t>
            </a:r>
            <a:r>
              <a:rPr lang="en-US" dirty="0"/>
              <a:t>Must have the parameter value 1.0.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field indicates </a:t>
            </a:r>
            <a:r>
              <a:rPr lang="en-US" dirty="0" smtClean="0"/>
              <a:t>that the </a:t>
            </a:r>
            <a:r>
              <a:rPr lang="en-US" dirty="0"/>
              <a:t>message conforms to RFCs 2045 and 2046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5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basics of </a:t>
            </a:r>
            <a:r>
              <a:rPr lang="en-US" sz="2800" dirty="0">
                <a:cs typeface="Arial" pitchFamily="34" charset="0"/>
              </a:rPr>
              <a:t>Multipurpose Internet Mail Extension.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Content-Type</a:t>
            </a:r>
            <a:r>
              <a:rPr lang="en-US" b="1" dirty="0"/>
              <a:t>: </a:t>
            </a:r>
            <a:r>
              <a:rPr lang="en-US" dirty="0"/>
              <a:t>Describes the data </a:t>
            </a:r>
            <a:r>
              <a:rPr lang="en-US" dirty="0" smtClean="0"/>
              <a:t>in body </a:t>
            </a:r>
            <a:r>
              <a:rPr lang="en-US" dirty="0"/>
              <a:t>with sufficient detail </a:t>
            </a:r>
            <a:r>
              <a:rPr lang="en-US" dirty="0" smtClean="0"/>
              <a:t>that </a:t>
            </a:r>
            <a:r>
              <a:rPr lang="en-US" dirty="0"/>
              <a:t>receiving user agent can pick an appropriate </a:t>
            </a:r>
            <a:r>
              <a:rPr lang="en-US" dirty="0" smtClean="0"/>
              <a:t>agent to represent the </a:t>
            </a:r>
            <a:r>
              <a:rPr lang="en-US" dirty="0"/>
              <a:t>data to the user or otherwise deal with the data in an appropriate manner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60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Content-Transfer-Encoding</a:t>
            </a:r>
            <a:r>
              <a:rPr lang="en-US" b="1" dirty="0"/>
              <a:t>: </a:t>
            </a:r>
            <a:r>
              <a:rPr lang="en-US" dirty="0"/>
              <a:t>Indicates the type of transformation that </a:t>
            </a:r>
            <a:r>
              <a:rPr lang="en-US" dirty="0" smtClean="0"/>
              <a:t>has been </a:t>
            </a:r>
            <a:r>
              <a:rPr lang="en-US" dirty="0"/>
              <a:t>used to represent the body of the message in a way that is acceptable </a:t>
            </a:r>
            <a:r>
              <a:rPr lang="en-US" dirty="0" smtClean="0"/>
              <a:t>for mail </a:t>
            </a:r>
            <a:r>
              <a:rPr lang="en-US" dirty="0"/>
              <a:t>transport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Content-ID</a:t>
            </a:r>
            <a:r>
              <a:rPr lang="en-US" b="1" dirty="0"/>
              <a:t>: </a:t>
            </a:r>
            <a:r>
              <a:rPr lang="en-US" dirty="0"/>
              <a:t>Used to identify MIME entities uniquely in multiple contexts.</a:t>
            </a:r>
          </a:p>
          <a:p>
            <a:r>
              <a:rPr lang="en-US" b="1" dirty="0" smtClean="0"/>
              <a:t>Content-Description</a:t>
            </a:r>
            <a:r>
              <a:rPr lang="en-US" b="1" dirty="0"/>
              <a:t>: </a:t>
            </a:r>
            <a:r>
              <a:rPr lang="en-US" dirty="0"/>
              <a:t>A text description of the object with the body; this </a:t>
            </a:r>
            <a:r>
              <a:rPr lang="en-US" dirty="0" smtClean="0"/>
              <a:t>is useful </a:t>
            </a:r>
            <a:r>
              <a:rPr lang="en-US" dirty="0"/>
              <a:t>when the object is not readable (e.g., audio data).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6" y="3891749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43260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RFC </a:t>
            </a:r>
            <a:r>
              <a:rPr lang="en-US" b="1" dirty="0" smtClean="0"/>
              <a:t>5322 (</a:t>
            </a:r>
            <a:r>
              <a:rPr lang="da-DK" b="1" dirty="0" smtClean="0"/>
              <a:t>Internet </a:t>
            </a:r>
            <a:r>
              <a:rPr lang="da-DK" b="1" dirty="0"/>
              <a:t>Message Format)</a:t>
            </a:r>
            <a:r>
              <a:rPr lang="en-US" b="1" dirty="0" smtClean="0"/>
              <a:t>:</a:t>
            </a:r>
          </a:p>
          <a:p>
            <a:r>
              <a:rPr lang="en-US" dirty="0"/>
              <a:t>defines a format for text messages that are sent using electronic mail. </a:t>
            </a:r>
            <a:endParaRPr lang="en-US" dirty="0" smtClean="0"/>
          </a:p>
          <a:p>
            <a:r>
              <a:rPr lang="en-US" dirty="0" smtClean="0"/>
              <a:t>Messages </a:t>
            </a:r>
            <a:r>
              <a:rPr lang="en-US" dirty="0"/>
              <a:t>are viewed as having an envelope and contents.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4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envelope contains whatever information is needed to </a:t>
            </a:r>
            <a:r>
              <a:rPr lang="en-US" dirty="0" smtClean="0"/>
              <a:t>accomplish transmission </a:t>
            </a:r>
            <a:r>
              <a:rPr lang="en-US" dirty="0"/>
              <a:t>and delivery. </a:t>
            </a:r>
            <a:endParaRPr lang="en-US" dirty="0" smtClean="0"/>
          </a:p>
          <a:p>
            <a:r>
              <a:rPr lang="en-US" dirty="0"/>
              <a:t>The contents compose the object to be delivered to the recipient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88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RFC 5322 standard applies only to the contents</a:t>
            </a:r>
            <a:r>
              <a:rPr lang="en-US" dirty="0" smtClean="0"/>
              <a:t>.</a:t>
            </a:r>
          </a:p>
          <a:p>
            <a:r>
              <a:rPr lang="en-US" dirty="0"/>
              <a:t>The content standard includes a set of header fields that may be used by the mail system to create the envelope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8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overall structure of a </a:t>
            </a:r>
            <a:r>
              <a:rPr lang="en-US" dirty="0" smtClean="0"/>
              <a:t>message:</a:t>
            </a:r>
            <a:endParaRPr lang="en-US" dirty="0"/>
          </a:p>
          <a:p>
            <a:r>
              <a:rPr lang="en-US" dirty="0"/>
              <a:t>A </a:t>
            </a:r>
            <a:r>
              <a:rPr lang="en-US" dirty="0" smtClean="0"/>
              <a:t>message </a:t>
            </a:r>
            <a:r>
              <a:rPr lang="en-US" dirty="0"/>
              <a:t>consists of some number of header lines </a:t>
            </a:r>
            <a:r>
              <a:rPr lang="en-US" dirty="0" smtClean="0"/>
              <a:t>(</a:t>
            </a:r>
            <a:r>
              <a:rPr lang="en-US" i="1" dirty="0" smtClean="0"/>
              <a:t>the header</a:t>
            </a:r>
            <a:r>
              <a:rPr lang="en-US" dirty="0" smtClean="0"/>
              <a:t>) followed </a:t>
            </a:r>
            <a:r>
              <a:rPr lang="en-US" dirty="0"/>
              <a:t>by </a:t>
            </a:r>
            <a:r>
              <a:rPr lang="en-US" dirty="0" smtClean="0"/>
              <a:t>unrestricted text (</a:t>
            </a:r>
            <a:r>
              <a:rPr lang="en-US" i="1" dirty="0" smtClean="0"/>
              <a:t>the body</a:t>
            </a:r>
            <a:r>
              <a:rPr lang="en-US" dirty="0" smtClean="0"/>
              <a:t>). </a:t>
            </a:r>
          </a:p>
          <a:p>
            <a:r>
              <a:rPr lang="en-US" dirty="0" smtClean="0"/>
              <a:t>The header is separated from the body by a blank line. 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7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32543" y="1156380"/>
            <a:ext cx="4038600" cy="5769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An Example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071688"/>
            <a:ext cx="596265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68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Multipurpose Internet </a:t>
            </a:r>
            <a:r>
              <a:rPr lang="en-US" b="1"/>
              <a:t>Mail </a:t>
            </a:r>
            <a:r>
              <a:rPr lang="en-US" b="1" smtClean="0"/>
              <a:t>Extensions (MIME): </a:t>
            </a:r>
            <a:endParaRPr lang="en-US" b="1" dirty="0" smtClean="0"/>
          </a:p>
          <a:p>
            <a:r>
              <a:rPr lang="en-US" dirty="0" smtClean="0"/>
              <a:t>is </a:t>
            </a:r>
            <a:r>
              <a:rPr lang="en-US" dirty="0"/>
              <a:t>an extension to </a:t>
            </a:r>
            <a:r>
              <a:rPr lang="en-US" dirty="0" smtClean="0"/>
              <a:t>the RFC 5322 framework.</a:t>
            </a:r>
          </a:p>
          <a:p>
            <a:r>
              <a:rPr lang="en-US" dirty="0" smtClean="0"/>
              <a:t>addresses </a:t>
            </a:r>
            <a:r>
              <a:rPr lang="en-US" dirty="0"/>
              <a:t>some of the problems and limitations </a:t>
            </a:r>
            <a:r>
              <a:rPr lang="en-US" dirty="0" smtClean="0"/>
              <a:t>of the use </a:t>
            </a:r>
            <a:r>
              <a:rPr lang="en-US" dirty="0"/>
              <a:t>of Simple Mail Transfer Protocol (SMTP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Multipurpose Internet Mail Extension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7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15027</TotalTime>
  <Words>689</Words>
  <Application>Microsoft Office PowerPoint</Application>
  <PresentationFormat>On-screen Show (4:3)</PresentationFormat>
  <Paragraphs>88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  <vt:lpstr>Multipurpose Internet Mail Extension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10824</cp:revision>
  <cp:lastPrinted>2015-04-15T04:00:00Z</cp:lastPrinted>
  <dcterms:created xsi:type="dcterms:W3CDTF">2015-04-10T12:56:27Z</dcterms:created>
  <dcterms:modified xsi:type="dcterms:W3CDTF">2016-06-29T05:54:16Z</dcterms:modified>
</cp:coreProperties>
</file>