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734" r:id="rId5"/>
    <p:sldId id="706" r:id="rId6"/>
    <p:sldId id="735" r:id="rId7"/>
    <p:sldId id="736" r:id="rId8"/>
    <p:sldId id="737" r:id="rId9"/>
    <p:sldId id="738" r:id="rId10"/>
    <p:sldId id="739" r:id="rId11"/>
    <p:sldId id="740" r:id="rId12"/>
    <p:sldId id="741" r:id="rId13"/>
    <p:sldId id="745" r:id="rId14"/>
    <p:sldId id="742" r:id="rId15"/>
    <p:sldId id="743" r:id="rId16"/>
    <p:sldId id="744" r:id="rId17"/>
    <p:sldId id="746" r:id="rId18"/>
    <p:sldId id="73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to Pretty Good Privacy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PGP has grown explosively and is now widely used.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number of reasons </a:t>
            </a:r>
            <a:r>
              <a:rPr lang="en-US" dirty="0" smtClean="0"/>
              <a:t>can be </a:t>
            </a:r>
            <a:r>
              <a:rPr lang="en-US" dirty="0"/>
              <a:t>cited for this growth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9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en-US" b="1" dirty="0"/>
              <a:t>. </a:t>
            </a:r>
            <a:r>
              <a:rPr lang="en-US" dirty="0"/>
              <a:t>It is </a:t>
            </a:r>
            <a:r>
              <a:rPr lang="en-US" dirty="0" smtClean="0"/>
              <a:t>available </a:t>
            </a:r>
            <a:r>
              <a:rPr lang="en-US" dirty="0"/>
              <a:t>free </a:t>
            </a:r>
            <a:r>
              <a:rPr lang="en-US" dirty="0" smtClean="0"/>
              <a:t>worldwide in </a:t>
            </a:r>
            <a:r>
              <a:rPr lang="en-US" dirty="0"/>
              <a:t>versions that run on a variety of platforms, </a:t>
            </a:r>
            <a:r>
              <a:rPr lang="en-US" dirty="0" smtClean="0"/>
              <a:t>including Windows</a:t>
            </a:r>
            <a:r>
              <a:rPr lang="en-US" dirty="0"/>
              <a:t>, UNIX, Macintosh</a:t>
            </a:r>
            <a:r>
              <a:rPr lang="en-US" dirty="0" smtClean="0"/>
              <a:t>, etc. </a:t>
            </a:r>
          </a:p>
          <a:p>
            <a:r>
              <a:rPr lang="en-US" dirty="0" smtClean="0"/>
              <a:t>Also, commercial version </a:t>
            </a:r>
            <a:r>
              <a:rPr lang="en-US" dirty="0"/>
              <a:t>satisfies users who want a product that comes with vendor support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It is based on algorithms that have survived extensive public review and </a:t>
            </a:r>
            <a:r>
              <a:rPr lang="en-US" dirty="0" smtClean="0"/>
              <a:t>are considered </a:t>
            </a:r>
            <a:r>
              <a:rPr lang="en-US" dirty="0"/>
              <a:t>extremely secure.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Specifically, the package </a:t>
            </a:r>
            <a:r>
              <a:rPr lang="en-US" dirty="0" smtClean="0"/>
              <a:t>includes </a:t>
            </a:r>
            <a:r>
              <a:rPr lang="en-US" dirty="0"/>
              <a:t>RSA, DSS, </a:t>
            </a:r>
            <a:r>
              <a:rPr lang="en-US" dirty="0" smtClean="0"/>
              <a:t>and </a:t>
            </a:r>
            <a:r>
              <a:rPr lang="en-US" dirty="0" err="1" smtClean="0"/>
              <a:t>Diffie</a:t>
            </a:r>
            <a:r>
              <a:rPr lang="en-US" dirty="0" smtClean="0"/>
              <a:t>-Hellman </a:t>
            </a:r>
            <a:r>
              <a:rPr lang="en-US" dirty="0"/>
              <a:t>for public-key </a:t>
            </a:r>
            <a:r>
              <a:rPr lang="en-US" dirty="0" smtClean="0"/>
              <a:t>encryption </a:t>
            </a:r>
          </a:p>
          <a:p>
            <a:r>
              <a:rPr lang="en-US" dirty="0" smtClean="0"/>
              <a:t>CAST-128</a:t>
            </a:r>
            <a:r>
              <a:rPr lang="en-US" dirty="0"/>
              <a:t>, IDEA, and 3DES </a:t>
            </a:r>
            <a:r>
              <a:rPr lang="en-US" dirty="0" smtClean="0"/>
              <a:t>for </a:t>
            </a:r>
            <a:r>
              <a:rPr lang="en-US" smtClean="0"/>
              <a:t>symmetric </a:t>
            </a:r>
            <a:r>
              <a:rPr lang="en-US" smtClean="0"/>
              <a:t>encryption, and </a:t>
            </a:r>
          </a:p>
          <a:p>
            <a:r>
              <a:rPr lang="en-US" smtClean="0"/>
              <a:t>SHA-1 </a:t>
            </a:r>
            <a:r>
              <a:rPr lang="en-US" dirty="0"/>
              <a:t>for hash coding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2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It has a wide range of applicability, from corporations that wish to select </a:t>
            </a:r>
            <a:r>
              <a:rPr lang="en-US" dirty="0" smtClean="0"/>
              <a:t>a </a:t>
            </a:r>
            <a:r>
              <a:rPr lang="en-US" dirty="0"/>
              <a:t>standardized scheme for encrypting files </a:t>
            </a:r>
            <a:r>
              <a:rPr lang="en-US" dirty="0" smtClean="0"/>
              <a:t>to individuals who </a:t>
            </a:r>
            <a:r>
              <a:rPr lang="en-US" dirty="0"/>
              <a:t>wish to communicate securely with others worldwide over the </a:t>
            </a:r>
            <a:r>
              <a:rPr lang="en-US" dirty="0" smtClean="0"/>
              <a:t>Internet/networks.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</a:t>
            </a:r>
            <a:r>
              <a:rPr lang="en-US" b="1" dirty="0"/>
              <a:t>. </a:t>
            </a:r>
            <a:r>
              <a:rPr lang="en-US" dirty="0"/>
              <a:t>It was not developed by, nor is it controlled by, any governmental or </a:t>
            </a:r>
            <a:r>
              <a:rPr lang="en-US" dirty="0" smtClean="0"/>
              <a:t>standards organization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makes </a:t>
            </a:r>
            <a:r>
              <a:rPr lang="en-US" dirty="0"/>
              <a:t>PGP attractive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5</a:t>
            </a:r>
            <a:r>
              <a:rPr lang="en-US" b="1" dirty="0"/>
              <a:t>. </a:t>
            </a:r>
            <a:r>
              <a:rPr lang="en-US" dirty="0"/>
              <a:t>PGP is now on an Internet standards track (RFC 3156; </a:t>
            </a:r>
            <a:r>
              <a:rPr lang="en-US" i="1" dirty="0"/>
              <a:t>MIME Security </a:t>
            </a:r>
            <a:r>
              <a:rPr lang="en-US" i="1" dirty="0" smtClean="0"/>
              <a:t>with </a:t>
            </a:r>
            <a:r>
              <a:rPr lang="en-US" i="1" dirty="0" err="1" smtClean="0"/>
              <a:t>OpenPGP</a:t>
            </a:r>
            <a:r>
              <a:rPr lang="en-US" dirty="0" smtClean="0"/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actual operation of PGP, as opposed to the management of keys, consists </a:t>
            </a:r>
            <a:r>
              <a:rPr lang="en-US" dirty="0" smtClean="0"/>
              <a:t>of four </a:t>
            </a:r>
            <a:r>
              <a:rPr lang="en-US" dirty="0"/>
              <a:t>services</a:t>
            </a:r>
            <a:r>
              <a:rPr lang="en-US" dirty="0" smtClean="0"/>
              <a:t>:</a:t>
            </a:r>
          </a:p>
          <a:p>
            <a:r>
              <a:rPr lang="en-US" dirty="0" smtClean="0"/>
              <a:t>authentication,</a:t>
            </a:r>
          </a:p>
          <a:p>
            <a:r>
              <a:rPr lang="en-US" dirty="0" smtClean="0"/>
              <a:t>confidentiality,</a:t>
            </a:r>
          </a:p>
          <a:p>
            <a:r>
              <a:rPr lang="en-US" dirty="0" smtClean="0"/>
              <a:t>compression</a:t>
            </a:r>
            <a:r>
              <a:rPr lang="en-US" dirty="0"/>
              <a:t>, and </a:t>
            </a:r>
            <a:endParaRPr lang="en-US" dirty="0" smtClean="0"/>
          </a:p>
          <a:p>
            <a:r>
              <a:rPr lang="en-US" dirty="0" smtClean="0"/>
              <a:t>e-mail </a:t>
            </a:r>
            <a:r>
              <a:rPr lang="en-US" dirty="0"/>
              <a:t>compatibility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88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14" y="1612899"/>
            <a:ext cx="750570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870857" y="1142271"/>
            <a:ext cx="7563269" cy="58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Summary of PGP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Services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2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basics of Pretty Good Privacy (PGP).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PGP </a:t>
            </a:r>
            <a:r>
              <a:rPr lang="en-US" dirty="0"/>
              <a:t>provides a confidentiality and authentication service that </a:t>
            </a:r>
            <a:r>
              <a:rPr lang="en-US" dirty="0" smtClean="0"/>
              <a:t>can be </a:t>
            </a:r>
            <a:r>
              <a:rPr lang="en-US" dirty="0"/>
              <a:t>used for electronic mail and file storage applications.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8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PGP is a remarkable phenomenon. </a:t>
            </a:r>
          </a:p>
          <a:p>
            <a:r>
              <a:rPr lang="en-US" dirty="0" smtClean="0"/>
              <a:t>Largely it is the </a:t>
            </a:r>
            <a:r>
              <a:rPr lang="en-US" dirty="0"/>
              <a:t>effort of a single person, </a:t>
            </a:r>
            <a:r>
              <a:rPr lang="en-US" dirty="0" smtClean="0"/>
              <a:t>Phil Zimmermann.</a:t>
            </a:r>
          </a:p>
          <a:p>
            <a:r>
              <a:rPr lang="en-US" dirty="0"/>
              <a:t>In essence, </a:t>
            </a:r>
            <a:r>
              <a:rPr lang="en-US" dirty="0" smtClean="0"/>
              <a:t>Zimmermann has </a:t>
            </a:r>
            <a:r>
              <a:rPr lang="en-US" dirty="0"/>
              <a:t>done the following: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1.  Selected the best available cryptographic algorithms as building blocks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3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</a:t>
            </a:r>
            <a:r>
              <a:rPr lang="en-US" dirty="0"/>
              <a:t>.  Integrated these algorithms into a general-purpose application that is </a:t>
            </a:r>
            <a:r>
              <a:rPr lang="en-US" dirty="0" smtClean="0"/>
              <a:t>independent of </a:t>
            </a:r>
            <a:r>
              <a:rPr lang="en-US" dirty="0"/>
              <a:t>operating system and processor and that is based on a small set </a:t>
            </a:r>
            <a:r>
              <a:rPr lang="en-US" dirty="0" smtClean="0"/>
              <a:t>of easy-to-use </a:t>
            </a:r>
            <a:r>
              <a:rPr lang="en-US" dirty="0"/>
              <a:t>commands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</a:t>
            </a:r>
            <a:r>
              <a:rPr lang="en-US" dirty="0"/>
              <a:t>. Made the package and its documentation, including the source code, </a:t>
            </a:r>
            <a:r>
              <a:rPr lang="en-US" dirty="0" smtClean="0"/>
              <a:t>freely available </a:t>
            </a:r>
            <a:r>
              <a:rPr lang="en-US" dirty="0"/>
              <a:t>via the Internet, bulletin boards, and commercial networks such </a:t>
            </a:r>
            <a:r>
              <a:rPr lang="en-US" dirty="0" smtClean="0"/>
              <a:t>as AOL </a:t>
            </a:r>
            <a:r>
              <a:rPr lang="en-US" dirty="0"/>
              <a:t>(America On Line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4</a:t>
            </a:r>
            <a:r>
              <a:rPr lang="en-US" dirty="0"/>
              <a:t>. Entered into an agreement with a company (</a:t>
            </a:r>
            <a:r>
              <a:rPr lang="en-US" dirty="0" err="1"/>
              <a:t>Viacrypt</a:t>
            </a:r>
            <a:r>
              <a:rPr lang="en-US" dirty="0"/>
              <a:t>, now </a:t>
            </a:r>
            <a:r>
              <a:rPr lang="en-US" dirty="0" smtClean="0"/>
              <a:t>Network Associates</a:t>
            </a:r>
            <a:r>
              <a:rPr lang="en-US" dirty="0"/>
              <a:t>) to provide a fully compatible, low-cost commercial version of PGP.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Pretty Good Privacy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1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14527</TotalTime>
  <Words>533</Words>
  <Application>Microsoft Office PowerPoint</Application>
  <PresentationFormat>On-screen Show (4:3)</PresentationFormat>
  <Paragraphs>71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  <vt:lpstr>Introduction to Pretty Good Privacy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10162</cp:revision>
  <cp:lastPrinted>2015-04-15T04:00:00Z</cp:lastPrinted>
  <dcterms:created xsi:type="dcterms:W3CDTF">2015-04-10T12:56:27Z</dcterms:created>
  <dcterms:modified xsi:type="dcterms:W3CDTF">2016-06-22T02:31:36Z</dcterms:modified>
</cp:coreProperties>
</file>