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3" r:id="rId2"/>
    <p:sldId id="304" r:id="rId3"/>
    <p:sldId id="338" r:id="rId4"/>
    <p:sldId id="720" r:id="rId5"/>
    <p:sldId id="721" r:id="rId6"/>
    <p:sldId id="722" r:id="rId7"/>
    <p:sldId id="723" r:id="rId8"/>
    <p:sldId id="724" r:id="rId9"/>
    <p:sldId id="725" r:id="rId10"/>
    <p:sldId id="726" r:id="rId11"/>
    <p:sldId id="727" r:id="rId12"/>
    <p:sldId id="728" r:id="rId13"/>
    <p:sldId id="730" r:id="rId14"/>
    <p:sldId id="729" r:id="rId15"/>
    <p:sldId id="731" r:id="rId16"/>
    <p:sldId id="732" r:id="rId17"/>
    <p:sldId id="733" r:id="rId18"/>
    <p:sldId id="734" r:id="rId19"/>
    <p:sldId id="735" r:id="rId20"/>
    <p:sldId id="736" r:id="rId21"/>
    <p:sldId id="717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6/15/2016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6/15/2016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6/15/2016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6/15/2016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6/15/2016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6/15/2016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Wireless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Network Security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Measures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2. Securing </a:t>
            </a:r>
            <a:r>
              <a:rPr lang="en-US" b="1" dirty="0"/>
              <a:t>Wireless Access Points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main threat involving wireless </a:t>
            </a:r>
            <a:r>
              <a:rPr lang="en-US" dirty="0" smtClean="0"/>
              <a:t>access points </a:t>
            </a:r>
            <a:r>
              <a:rPr lang="en-US" dirty="0"/>
              <a:t>is unauthorized access to the network. 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Wireless Network Security Measures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375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principal approach for </a:t>
            </a:r>
            <a:r>
              <a:rPr lang="en-US" dirty="0" smtClean="0"/>
              <a:t>preventing such </a:t>
            </a:r>
            <a:r>
              <a:rPr lang="en-US" dirty="0"/>
              <a:t>access is the IEEE 802.1X standard for port-based network access control. 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Wireless Network Security Measures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/>
          </a:p>
          <a:p>
            <a:fld id="{16F07172-BAF6-F344-A163-E77E2B78346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082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IEEE 802.1X standard provides </a:t>
            </a:r>
            <a:r>
              <a:rPr lang="en-US" dirty="0"/>
              <a:t>an authentication mechanism for devices wishing to attach to </a:t>
            </a:r>
            <a:r>
              <a:rPr lang="en-US" dirty="0" smtClean="0"/>
              <a:t>a LAN or a wireless network.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Wireless Network Security Measures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/>
          </a:p>
          <a:p>
            <a:fld id="{16F07172-BAF6-F344-A163-E77E2B78346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4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use of </a:t>
            </a:r>
            <a:r>
              <a:rPr lang="en-US" dirty="0"/>
              <a:t>IEEE 802.1X</a:t>
            </a:r>
            <a:r>
              <a:rPr lang="en-US" dirty="0" smtClean="0"/>
              <a:t> </a:t>
            </a:r>
            <a:r>
              <a:rPr lang="en-US" dirty="0"/>
              <a:t>can prevent rogue access points </a:t>
            </a:r>
            <a:r>
              <a:rPr lang="en-US" dirty="0" smtClean="0"/>
              <a:t>and other </a:t>
            </a:r>
            <a:r>
              <a:rPr lang="en-US" dirty="0"/>
              <a:t>unauthorized devices from becoming insecure backdoors.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Wireless Network Security Measures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/>
          </a:p>
          <a:p>
            <a:fld id="{16F07172-BAF6-F344-A163-E77E2B78346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5668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Securing Wireless </a:t>
            </a:r>
            <a:r>
              <a:rPr lang="en-US" b="1" dirty="0" smtClean="0"/>
              <a:t>Networks:</a:t>
            </a:r>
          </a:p>
          <a:p>
            <a:r>
              <a:rPr lang="en-US" dirty="0"/>
              <a:t>F</a:t>
            </a:r>
            <a:r>
              <a:rPr lang="en-US" dirty="0" smtClean="0"/>
              <a:t>ollowing </a:t>
            </a:r>
            <a:r>
              <a:rPr lang="en-US" dirty="0"/>
              <a:t>techniques </a:t>
            </a:r>
            <a:r>
              <a:rPr lang="en-US" dirty="0" smtClean="0"/>
              <a:t>are recommended for wireless </a:t>
            </a:r>
            <a:r>
              <a:rPr lang="en-US" dirty="0"/>
              <a:t>network security</a:t>
            </a:r>
            <a:r>
              <a:rPr lang="en-US" dirty="0" smtClean="0"/>
              <a:t>:</a:t>
            </a:r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Wireless Network Security Measures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/>
          </a:p>
          <a:p>
            <a:fld id="{16F07172-BAF6-F344-A163-E77E2B78346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2400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1. Use </a:t>
            </a:r>
            <a:r>
              <a:rPr lang="en-US" b="1" dirty="0" smtClean="0"/>
              <a:t>encryption:</a:t>
            </a:r>
          </a:p>
          <a:p>
            <a:r>
              <a:rPr lang="en-US" dirty="0" smtClean="0"/>
              <a:t>Wireless </a:t>
            </a:r>
            <a:r>
              <a:rPr lang="en-US" dirty="0"/>
              <a:t>routers are typically equipped with built-in </a:t>
            </a:r>
            <a:r>
              <a:rPr lang="en-US" dirty="0" smtClean="0"/>
              <a:t>encryption mechanisms </a:t>
            </a:r>
            <a:r>
              <a:rPr lang="en-US" dirty="0"/>
              <a:t>for router-to-router traffic.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Wireless Network Security Measures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/>
          </a:p>
          <a:p>
            <a:fld id="{16F07172-BAF6-F344-A163-E77E2B78346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3292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2. Use antivirus and antispyware software, and a </a:t>
            </a:r>
            <a:r>
              <a:rPr lang="en-US" b="1" dirty="0" smtClean="0"/>
              <a:t>firewall</a:t>
            </a:r>
            <a:r>
              <a:rPr lang="en-US" b="1" dirty="0"/>
              <a:t>:</a:t>
            </a:r>
            <a:endParaRPr lang="en-US" dirty="0" smtClean="0"/>
          </a:p>
          <a:p>
            <a:r>
              <a:rPr lang="en-US" dirty="0" smtClean="0"/>
              <a:t>These </a:t>
            </a:r>
            <a:r>
              <a:rPr lang="en-US" dirty="0"/>
              <a:t>facilities </a:t>
            </a:r>
            <a:r>
              <a:rPr lang="en-US" dirty="0" smtClean="0"/>
              <a:t>should be </a:t>
            </a:r>
            <a:r>
              <a:rPr lang="en-US" dirty="0"/>
              <a:t>enabled on all wireless network </a:t>
            </a:r>
            <a:r>
              <a:rPr lang="en-US" dirty="0" smtClean="0"/>
              <a:t>endpoints.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Wireless Network Security Measures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/>
          </a:p>
          <a:p>
            <a:fld id="{16F07172-BAF6-F344-A163-E77E2B78346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5394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3. Turn off identifier </a:t>
            </a:r>
            <a:r>
              <a:rPr lang="en-US" b="1" dirty="0" smtClean="0"/>
              <a:t>broadcasting:</a:t>
            </a:r>
            <a:endParaRPr lang="en-US" b="1" dirty="0"/>
          </a:p>
          <a:p>
            <a:r>
              <a:rPr lang="en-US" dirty="0" smtClean="0"/>
              <a:t>Wireless </a:t>
            </a:r>
            <a:r>
              <a:rPr lang="en-US" dirty="0"/>
              <a:t>routers are typically configured </a:t>
            </a:r>
            <a:r>
              <a:rPr lang="en-US" dirty="0" smtClean="0"/>
              <a:t>to broadcast </a:t>
            </a:r>
            <a:r>
              <a:rPr lang="en-US" dirty="0"/>
              <a:t>an identifying signal so that any device within range can learn of </a:t>
            </a:r>
            <a:r>
              <a:rPr lang="en-US" dirty="0" smtClean="0"/>
              <a:t>the router’s </a:t>
            </a:r>
            <a:r>
              <a:rPr lang="en-US" dirty="0"/>
              <a:t>existence.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Wireless Network Security Measures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/>
          </a:p>
          <a:p>
            <a:fld id="{16F07172-BAF6-F344-A163-E77E2B78346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686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If a network is configured so that authorized devices </a:t>
            </a:r>
            <a:r>
              <a:rPr lang="en-US" dirty="0" smtClean="0"/>
              <a:t>know the </a:t>
            </a:r>
            <a:r>
              <a:rPr lang="en-US" dirty="0"/>
              <a:t>identity of routers, this capability can be disabled, so as to thwart attackers.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Wireless Network Security Measures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/>
          </a:p>
          <a:p>
            <a:fld id="{16F07172-BAF6-F344-A163-E77E2B783464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686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4. Change the identifier on your router from the </a:t>
            </a:r>
            <a:r>
              <a:rPr lang="en-US" b="1" dirty="0" smtClean="0"/>
              <a:t>default</a:t>
            </a:r>
            <a:r>
              <a:rPr lang="en-US" dirty="0"/>
              <a:t>:</a:t>
            </a:r>
            <a:r>
              <a:rPr lang="en-US" dirty="0" smtClean="0"/>
              <a:t> </a:t>
            </a:r>
            <a:endParaRPr lang="en-US" dirty="0" smtClean="0"/>
          </a:p>
          <a:p>
            <a:r>
              <a:rPr lang="en-US" dirty="0" smtClean="0"/>
              <a:t>This measure thwarts attackers who will attempt to gain access to a wireless network using default router identifiers.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Wireless Network Security Measures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/>
          </a:p>
          <a:p>
            <a:fld id="{16F07172-BAF6-F344-A163-E77E2B783464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686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describe security measures for </a:t>
            </a:r>
            <a:r>
              <a:rPr lang="en-US" sz="2800" dirty="0">
                <a:cs typeface="Arial" pitchFamily="34" charset="0"/>
              </a:rPr>
              <a:t>a wireless network.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Wireless Network Security Measures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5. Change your router’s pre-set password for </a:t>
            </a:r>
            <a:r>
              <a:rPr lang="en-US" b="1" dirty="0" smtClean="0"/>
              <a:t>administration:</a:t>
            </a:r>
            <a:r>
              <a:rPr lang="en-US" dirty="0" smtClean="0"/>
              <a:t> </a:t>
            </a:r>
            <a:endParaRPr lang="en-US" dirty="0" smtClean="0"/>
          </a:p>
          <a:p>
            <a:r>
              <a:rPr lang="en-US" dirty="0" smtClean="0"/>
              <a:t>This </a:t>
            </a:r>
            <a:r>
              <a:rPr lang="en-US" dirty="0"/>
              <a:t>is another </a:t>
            </a:r>
            <a:r>
              <a:rPr lang="en-US" dirty="0" smtClean="0"/>
              <a:t>prudent step</a:t>
            </a:r>
            <a:r>
              <a:rPr lang="en-US" dirty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Wireless Network Security Measures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/>
          </a:p>
          <a:p>
            <a:fld id="{16F07172-BAF6-F344-A163-E77E2B783464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686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6. Allow only specific computers to access your wireless </a:t>
            </a:r>
            <a:r>
              <a:rPr lang="en-US" b="1" dirty="0" smtClean="0"/>
              <a:t>network:</a:t>
            </a:r>
            <a:r>
              <a:rPr lang="en-US" dirty="0" smtClean="0"/>
              <a:t> </a:t>
            </a:r>
            <a:r>
              <a:rPr lang="en-US" dirty="0"/>
              <a:t>A router </a:t>
            </a:r>
            <a:r>
              <a:rPr lang="en-US" dirty="0" smtClean="0"/>
              <a:t>can be </a:t>
            </a:r>
            <a:r>
              <a:rPr lang="en-US" dirty="0"/>
              <a:t>configured to only communicate with approved MAC </a:t>
            </a:r>
            <a:r>
              <a:rPr lang="en-US" dirty="0" smtClean="0"/>
              <a:t>addresses, which can </a:t>
            </a:r>
            <a:r>
              <a:rPr lang="en-US" dirty="0"/>
              <a:t>be spoofed, </a:t>
            </a:r>
            <a:r>
              <a:rPr lang="en-US" dirty="0" smtClean="0"/>
              <a:t>so </a:t>
            </a:r>
            <a:r>
              <a:rPr lang="en-US" dirty="0"/>
              <a:t>this is just one element of a security strategy.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Wireless Network Security Measures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3426247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Wireless Network Security Measures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We </a:t>
            </a:r>
            <a:r>
              <a:rPr lang="en-US" dirty="0"/>
              <a:t>can group wireless security </a:t>
            </a:r>
            <a:r>
              <a:rPr lang="en-US" dirty="0" smtClean="0"/>
              <a:t>measures along three dimensions.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Wireless Network Security Measures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060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 smtClean="0"/>
              <a:t>1.Securing </a:t>
            </a:r>
            <a:r>
              <a:rPr lang="en-US" b="1" dirty="0"/>
              <a:t>Wireless </a:t>
            </a:r>
            <a:r>
              <a:rPr lang="en-US" b="1" dirty="0" smtClean="0"/>
              <a:t>Transmissions:</a:t>
            </a:r>
          </a:p>
          <a:p>
            <a:r>
              <a:rPr lang="en-US" dirty="0"/>
              <a:t>The principal threats to wireless </a:t>
            </a:r>
            <a:r>
              <a:rPr lang="en-US" dirty="0" smtClean="0"/>
              <a:t>transmission are </a:t>
            </a:r>
            <a:r>
              <a:rPr lang="en-US" dirty="0"/>
              <a:t>eavesdropping, altering or inserting messages, and disruption.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Wireless Network Security Measures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542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To </a:t>
            </a:r>
            <a:r>
              <a:rPr lang="en-US" dirty="0"/>
              <a:t>deal </a:t>
            </a:r>
            <a:r>
              <a:rPr lang="en-US" dirty="0" smtClean="0"/>
              <a:t>with eavesdropping</a:t>
            </a:r>
            <a:r>
              <a:rPr lang="en-US" dirty="0"/>
              <a:t>, two types of countermeasures are appropriate</a:t>
            </a:r>
            <a:r>
              <a:rPr lang="en-US" dirty="0" smtClean="0"/>
              <a:t>:</a:t>
            </a:r>
          </a:p>
          <a:p>
            <a:r>
              <a:rPr lang="en-US" b="1" dirty="0" smtClean="0"/>
              <a:t>A. Signal-hiding technique:</a:t>
            </a:r>
          </a:p>
          <a:p>
            <a:r>
              <a:rPr lang="en-US" dirty="0" smtClean="0"/>
              <a:t>turn </a:t>
            </a:r>
            <a:r>
              <a:rPr lang="en-US" dirty="0"/>
              <a:t>off service set identifier (SSID) broadcasting by wireless </a:t>
            </a:r>
            <a:r>
              <a:rPr lang="en-US" dirty="0" smtClean="0"/>
              <a:t>access points</a:t>
            </a:r>
            <a:endParaRPr lang="en-US" b="1" dirty="0" smtClean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Wireless Network Security Measures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360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Assign cryptic names to </a:t>
            </a:r>
            <a:r>
              <a:rPr lang="en-US" dirty="0" smtClean="0"/>
              <a:t>SSIDs. </a:t>
            </a:r>
            <a:endParaRPr lang="en-US" dirty="0"/>
          </a:p>
          <a:p>
            <a:r>
              <a:rPr lang="en-US" dirty="0"/>
              <a:t>Reduce signal strength to the lowest level that still provides requisite </a:t>
            </a:r>
            <a:r>
              <a:rPr lang="en-US" dirty="0" smtClean="0"/>
              <a:t>coverage.</a:t>
            </a:r>
            <a:endParaRPr lang="en-US" dirty="0"/>
          </a:p>
          <a:p>
            <a:r>
              <a:rPr lang="en-US" dirty="0"/>
              <a:t>Locate wireless access points in the interior of the building, away from windows and exterior </a:t>
            </a:r>
            <a:r>
              <a:rPr lang="en-US" dirty="0" smtClean="0"/>
              <a:t>walls.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Wireless Network Security Measures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104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B. Encryption</a:t>
            </a:r>
            <a:endParaRPr lang="en-US" b="1" dirty="0"/>
          </a:p>
          <a:p>
            <a:r>
              <a:rPr lang="en-US" dirty="0" smtClean="0"/>
              <a:t>is </a:t>
            </a:r>
            <a:r>
              <a:rPr lang="en-US" dirty="0"/>
              <a:t>effective against eavesdropping to the extent that the encryption keys are </a:t>
            </a:r>
            <a:r>
              <a:rPr lang="en-US" dirty="0" smtClean="0"/>
              <a:t>secured.</a:t>
            </a:r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Wireless Network Security Measures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254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use of encryption and authentication protocols is the standard method </a:t>
            </a:r>
            <a:r>
              <a:rPr lang="en-US" dirty="0" smtClean="0"/>
              <a:t>of countering </a:t>
            </a:r>
            <a:r>
              <a:rPr lang="en-US" dirty="0"/>
              <a:t>attempts to alter or insert transmissions.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Wireless Network Security Measures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91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13991</TotalTime>
  <Words>567</Words>
  <Application>Microsoft Office PowerPoint</Application>
  <PresentationFormat>On-screen Show (4:3)</PresentationFormat>
  <Paragraphs>93</Paragraphs>
  <Slides>21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Wireless Network Security Measures</vt:lpstr>
      <vt:lpstr>Wireless Network Security Measures</vt:lpstr>
      <vt:lpstr>Wireless Network Security Measures</vt:lpstr>
      <vt:lpstr>Wireless Network Security Measures</vt:lpstr>
      <vt:lpstr>Wireless Network Security Measures</vt:lpstr>
      <vt:lpstr>Wireless Network Security Measures</vt:lpstr>
      <vt:lpstr>Wireless Network Security Measures</vt:lpstr>
      <vt:lpstr>Wireless Network Security Measures</vt:lpstr>
      <vt:lpstr>Wireless Network Security Measures</vt:lpstr>
      <vt:lpstr>Wireless Network Security Measures</vt:lpstr>
      <vt:lpstr>Wireless Network Security Measures</vt:lpstr>
      <vt:lpstr>Wireless Network Security Measures</vt:lpstr>
      <vt:lpstr>Wireless Network Security Measures</vt:lpstr>
      <vt:lpstr>Wireless Network Security Measures</vt:lpstr>
      <vt:lpstr>Wireless Network Security Measures</vt:lpstr>
      <vt:lpstr>Wireless Network Security Measures</vt:lpstr>
      <vt:lpstr>Wireless Network Security Measures</vt:lpstr>
      <vt:lpstr>Wireless Network Security Measures</vt:lpstr>
      <vt:lpstr>Wireless Network Security Measures</vt:lpstr>
      <vt:lpstr>Wireless Network Security Measures</vt:lpstr>
      <vt:lpstr>Wireless Network Security Measures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8999</cp:revision>
  <cp:lastPrinted>2015-04-15T04:00:00Z</cp:lastPrinted>
  <dcterms:created xsi:type="dcterms:W3CDTF">2015-04-10T12:56:27Z</dcterms:created>
  <dcterms:modified xsi:type="dcterms:W3CDTF">2016-06-15T08:00:02Z</dcterms:modified>
</cp:coreProperties>
</file>