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706" r:id="rId5"/>
    <p:sldId id="722" r:id="rId6"/>
    <p:sldId id="723" r:id="rId7"/>
    <p:sldId id="724" r:id="rId8"/>
    <p:sldId id="725" r:id="rId9"/>
    <p:sldId id="726" r:id="rId10"/>
    <p:sldId id="727" r:id="rId11"/>
    <p:sldId id="736" r:id="rId12"/>
    <p:sldId id="728" r:id="rId13"/>
    <p:sldId id="729" r:id="rId14"/>
    <p:sldId id="730" r:id="rId15"/>
    <p:sldId id="731" r:id="rId16"/>
    <p:sldId id="732" r:id="rId17"/>
    <p:sldId id="733" r:id="rId18"/>
    <p:sldId id="734" r:id="rId19"/>
    <p:sldId id="735" r:id="rId20"/>
    <p:sldId id="721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Phase of IEEE 802.11i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other negotiable suite is </a:t>
            </a:r>
            <a:r>
              <a:rPr lang="en-US" dirty="0" smtClean="0"/>
              <a:t>authentication </a:t>
            </a:r>
            <a:r>
              <a:rPr lang="en-US" dirty="0"/>
              <a:t>and key </a:t>
            </a:r>
            <a:r>
              <a:rPr lang="en-US" dirty="0" smtClean="0"/>
              <a:t>management suite</a:t>
            </a:r>
            <a:r>
              <a:rPr lang="en-US" dirty="0"/>
              <a:t>, which defines (1) </a:t>
            </a:r>
            <a:r>
              <a:rPr lang="en-US" dirty="0" smtClean="0"/>
              <a:t>means </a:t>
            </a:r>
            <a:r>
              <a:rPr lang="en-US" dirty="0"/>
              <a:t>by which </a:t>
            </a:r>
            <a:r>
              <a:rPr lang="en-US" dirty="0" smtClean="0"/>
              <a:t> </a:t>
            </a:r>
            <a:r>
              <a:rPr lang="en-US" dirty="0"/>
              <a:t>AP and STA perform mutual </a:t>
            </a:r>
            <a:r>
              <a:rPr lang="en-US" dirty="0" smtClean="0"/>
              <a:t>authentication and </a:t>
            </a:r>
            <a:r>
              <a:rPr lang="en-US" dirty="0"/>
              <a:t>(2) the means </a:t>
            </a:r>
            <a:r>
              <a:rPr lang="en-US" dirty="0" smtClean="0"/>
              <a:t>for deriving a root key from </a:t>
            </a:r>
            <a:r>
              <a:rPr lang="en-US" dirty="0"/>
              <a:t>which other keys </a:t>
            </a:r>
            <a:r>
              <a:rPr lang="en-US" dirty="0" smtClean="0"/>
              <a:t>may be </a:t>
            </a:r>
            <a:r>
              <a:rPr lang="en-US" dirty="0"/>
              <a:t>generated.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38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possible </a:t>
            </a:r>
            <a:r>
              <a:rPr lang="en-US" dirty="0" smtClean="0"/>
              <a:t> </a:t>
            </a:r>
            <a:r>
              <a:rPr lang="en-US" dirty="0"/>
              <a:t>authentication and key </a:t>
            </a:r>
            <a:r>
              <a:rPr lang="en-US" dirty="0" smtClean="0"/>
              <a:t>management (AKM) </a:t>
            </a:r>
            <a:r>
              <a:rPr lang="en-US" dirty="0"/>
              <a:t>suites </a:t>
            </a:r>
            <a:r>
              <a:rPr lang="en-US" dirty="0" smtClean="0"/>
              <a:t>are: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23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IEEE 802.1X</a:t>
            </a:r>
          </a:p>
          <a:p>
            <a:r>
              <a:rPr lang="en-US" dirty="0" smtClean="0"/>
              <a:t>Pre-shared </a:t>
            </a:r>
            <a:r>
              <a:rPr lang="en-US" dirty="0"/>
              <a:t>key (no explicit authentication takes place and mutual </a:t>
            </a:r>
            <a:r>
              <a:rPr lang="en-US" dirty="0" smtClean="0"/>
              <a:t>authentication is </a:t>
            </a:r>
            <a:r>
              <a:rPr lang="en-US" dirty="0"/>
              <a:t>implied if the STA and AP share a unique secret key)</a:t>
            </a:r>
          </a:p>
          <a:p>
            <a:r>
              <a:rPr lang="en-US" dirty="0" smtClean="0"/>
              <a:t>Vendor-specific </a:t>
            </a:r>
            <a:r>
              <a:rPr lang="en-US" dirty="0"/>
              <a:t>methods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75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MPDU Exchange</a:t>
            </a:r>
            <a:r>
              <a:rPr lang="en-US" b="1" i="1" dirty="0"/>
              <a:t> </a:t>
            </a:r>
            <a:r>
              <a:rPr lang="en-US" dirty="0"/>
              <a:t>The discovery phase consists of three exchanges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1.Network </a:t>
            </a:r>
            <a:r>
              <a:rPr lang="en-US" b="1" dirty="0"/>
              <a:t>and security capability discovery: </a:t>
            </a:r>
            <a:r>
              <a:rPr lang="en-US" dirty="0" smtClean="0"/>
              <a:t>STAs discover the </a:t>
            </a:r>
            <a:r>
              <a:rPr lang="en-US" dirty="0"/>
              <a:t>existence of a network with which to communicate.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06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AP </a:t>
            </a:r>
            <a:r>
              <a:rPr lang="en-US" dirty="0" smtClean="0"/>
              <a:t>either periodically </a:t>
            </a:r>
            <a:r>
              <a:rPr lang="en-US" dirty="0"/>
              <a:t>broadcasts its security </a:t>
            </a:r>
            <a:r>
              <a:rPr lang="en-US" dirty="0" smtClean="0"/>
              <a:t>capabilities in </a:t>
            </a:r>
            <a:r>
              <a:rPr lang="en-US" dirty="0"/>
              <a:t>a </a:t>
            </a:r>
            <a:r>
              <a:rPr lang="en-US" dirty="0" smtClean="0"/>
              <a:t>specific channel </a:t>
            </a:r>
            <a:r>
              <a:rPr lang="en-US" dirty="0"/>
              <a:t>through the Beacon </a:t>
            </a:r>
            <a:r>
              <a:rPr lang="en-US" dirty="0" smtClean="0"/>
              <a:t>frame </a:t>
            </a:r>
            <a:r>
              <a:rPr lang="en-US" dirty="0"/>
              <a:t>or responds to a station’s Probe </a:t>
            </a:r>
            <a:r>
              <a:rPr lang="en-US" dirty="0" smtClean="0"/>
              <a:t>Request through </a:t>
            </a:r>
            <a:r>
              <a:rPr lang="en-US" dirty="0"/>
              <a:t>a Probe Response frame.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 wireless station may discover </a:t>
            </a:r>
            <a:r>
              <a:rPr lang="en-US" dirty="0" smtClean="0"/>
              <a:t>available access </a:t>
            </a:r>
            <a:r>
              <a:rPr lang="en-US" dirty="0"/>
              <a:t>points and corresponding security capabilities by either passively </a:t>
            </a:r>
            <a:r>
              <a:rPr lang="en-US" dirty="0" smtClean="0"/>
              <a:t>monitoring the </a:t>
            </a:r>
            <a:r>
              <a:rPr lang="en-US" dirty="0"/>
              <a:t>Beacon frames or actively probing every channel.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10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2.Open </a:t>
            </a:r>
            <a:r>
              <a:rPr lang="en-US" b="1" dirty="0"/>
              <a:t>system authentication</a:t>
            </a:r>
            <a:r>
              <a:rPr lang="en-US" b="1" dirty="0" smtClean="0"/>
              <a:t>: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two devices (STA and AP) simply exchange identifiers</a:t>
            </a:r>
            <a:r>
              <a:rPr lang="en-US" dirty="0" smtClean="0"/>
              <a:t>.</a:t>
            </a:r>
          </a:p>
          <a:p>
            <a:r>
              <a:rPr lang="en-US" dirty="0"/>
              <a:t>The </a:t>
            </a:r>
            <a:r>
              <a:rPr lang="en-US" dirty="0" smtClean="0"/>
              <a:t>purpose </a:t>
            </a:r>
            <a:r>
              <a:rPr lang="en-US" dirty="0"/>
              <a:t>is simply to maintain backward compatibility with </a:t>
            </a:r>
            <a:r>
              <a:rPr lang="en-US" dirty="0" smtClean="0"/>
              <a:t>the </a:t>
            </a:r>
            <a:r>
              <a:rPr lang="en-US" dirty="0"/>
              <a:t>IEEE </a:t>
            </a:r>
            <a:r>
              <a:rPr lang="en-US" dirty="0" smtClean="0"/>
              <a:t>802.11.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4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smtClean="0"/>
              <a:t>3.Association</a:t>
            </a:r>
            <a:r>
              <a:rPr lang="en-US" b="1" dirty="0" smtClean="0"/>
              <a:t>:</a:t>
            </a:r>
          </a:p>
          <a:p>
            <a:r>
              <a:rPr lang="en-US" dirty="0"/>
              <a:t>The purpose of this stage is to agree on a set of security </a:t>
            </a:r>
            <a:r>
              <a:rPr lang="en-US" dirty="0" smtClean="0"/>
              <a:t>capabilities to </a:t>
            </a:r>
            <a:r>
              <a:rPr lang="en-US" dirty="0"/>
              <a:t>be used.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STA then sends an Association Request frame to the AP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0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this frame, the STA specifies one set of matching capabilities (</a:t>
            </a:r>
            <a:r>
              <a:rPr lang="en-US" dirty="0" smtClean="0"/>
              <a:t>one authentication </a:t>
            </a:r>
            <a:r>
              <a:rPr lang="en-US" dirty="0"/>
              <a:t>and key management suite, one pairwise cipher suite, and </a:t>
            </a:r>
            <a:r>
              <a:rPr lang="en-US" dirty="0" smtClean="0"/>
              <a:t>one group-key </a:t>
            </a:r>
            <a:r>
              <a:rPr lang="en-US" dirty="0"/>
              <a:t>cipher suite) from among those advertised by the AP.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12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If there is </a:t>
            </a:r>
            <a:r>
              <a:rPr lang="en-US" dirty="0"/>
              <a:t>no match in capabilities between the AP and the STA, the AP </a:t>
            </a:r>
            <a:r>
              <a:rPr lang="en-US" dirty="0" smtClean="0"/>
              <a:t>refuses the </a:t>
            </a:r>
            <a:r>
              <a:rPr lang="en-US" dirty="0"/>
              <a:t>Association Request.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STA blocks it too, in case it has </a:t>
            </a:r>
            <a:r>
              <a:rPr lang="en-US" dirty="0" smtClean="0"/>
              <a:t>associated with </a:t>
            </a:r>
            <a:r>
              <a:rPr lang="en-US" dirty="0"/>
              <a:t>a rogue AP or someone is inserting frames illicitly on its channel.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12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discovery phase </a:t>
            </a:r>
            <a:r>
              <a:rPr lang="en-US" sz="2800" dirty="0">
                <a:cs typeface="Arial" pitchFamily="34" charset="0"/>
              </a:rPr>
              <a:t>of IEEE 802.11i</a:t>
            </a:r>
            <a:r>
              <a:rPr lang="en-US" sz="2800" dirty="0" smtClean="0">
                <a:cs typeface="Arial" pitchFamily="34" charset="0"/>
              </a:rPr>
              <a:t>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43" y="1262744"/>
            <a:ext cx="7358744" cy="4903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968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purpose of </a:t>
            </a:r>
            <a:r>
              <a:rPr lang="en-US" dirty="0"/>
              <a:t>this phase is for an STA and an AP to recognize each other, agree on a </a:t>
            </a:r>
            <a:r>
              <a:rPr lang="en-US" dirty="0" smtClean="0"/>
              <a:t>set of </a:t>
            </a:r>
            <a:r>
              <a:rPr lang="en-US" dirty="0"/>
              <a:t>security capabilities, and establish an association for future communication </a:t>
            </a:r>
            <a:r>
              <a:rPr lang="en-US" dirty="0" smtClean="0"/>
              <a:t>using those </a:t>
            </a:r>
            <a:r>
              <a:rPr lang="en-US" dirty="0"/>
              <a:t>security capabilities.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Security Capabilities</a:t>
            </a:r>
            <a:r>
              <a:rPr lang="en-US" dirty="0"/>
              <a:t> </a:t>
            </a:r>
            <a:r>
              <a:rPr lang="en-US" dirty="0" smtClean="0"/>
              <a:t>The </a:t>
            </a:r>
            <a:r>
              <a:rPr lang="en-US" dirty="0"/>
              <a:t>STA and AP decide on specific </a:t>
            </a:r>
            <a:r>
              <a:rPr lang="en-US" dirty="0" smtClean="0"/>
              <a:t>techniques:</a:t>
            </a:r>
            <a:endParaRPr lang="en-US" dirty="0"/>
          </a:p>
          <a:p>
            <a:r>
              <a:rPr lang="en-US" dirty="0" smtClean="0"/>
              <a:t>1.Confidentiality </a:t>
            </a:r>
            <a:r>
              <a:rPr lang="en-US" dirty="0"/>
              <a:t>and MPDU integrity protocols for protecting unicast </a:t>
            </a:r>
            <a:r>
              <a:rPr lang="en-US" dirty="0" smtClean="0"/>
              <a:t>traffic (</a:t>
            </a:r>
            <a:r>
              <a:rPr lang="en-US" dirty="0"/>
              <a:t>traffic only between this STA and AP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72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2.Authentication </a:t>
            </a:r>
            <a:r>
              <a:rPr lang="en-US" dirty="0"/>
              <a:t>method</a:t>
            </a:r>
          </a:p>
          <a:p>
            <a:r>
              <a:rPr lang="en-US" dirty="0" smtClean="0"/>
              <a:t>3.Cryptography </a:t>
            </a:r>
            <a:r>
              <a:rPr lang="en-US" dirty="0"/>
              <a:t>key management </a:t>
            </a:r>
            <a:r>
              <a:rPr lang="en-US" dirty="0" smtClean="0"/>
              <a:t>approach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23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Confidentiality and integrity protocols for protecting multicast/broadcast </a:t>
            </a:r>
            <a:r>
              <a:rPr lang="en-US" dirty="0" smtClean="0"/>
              <a:t>traffic are </a:t>
            </a:r>
            <a:r>
              <a:rPr lang="en-US" dirty="0"/>
              <a:t>dictated by the </a:t>
            </a:r>
            <a:r>
              <a:rPr lang="en-US" dirty="0" smtClean="0"/>
              <a:t>AP, since all </a:t>
            </a:r>
            <a:r>
              <a:rPr lang="en-US" dirty="0" smtClean="0"/>
              <a:t>STAs in a multicast group must use the same protocols and ciphers.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2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specification of a protocol, along with the chosen </a:t>
            </a:r>
            <a:r>
              <a:rPr lang="en-US" dirty="0" smtClean="0"/>
              <a:t>key length </a:t>
            </a:r>
            <a:r>
              <a:rPr lang="en-US" dirty="0"/>
              <a:t>(if variable) is known as a </a:t>
            </a:r>
            <a:r>
              <a:rPr lang="en-US" b="1" dirty="0"/>
              <a:t>cipher suite</a:t>
            </a:r>
            <a:r>
              <a:rPr lang="en-US" dirty="0" smtClean="0"/>
              <a:t>.</a:t>
            </a:r>
          </a:p>
          <a:p>
            <a:r>
              <a:rPr lang="en-US" dirty="0"/>
              <a:t>The options for the confidentiality </a:t>
            </a:r>
            <a:r>
              <a:rPr lang="en-US" dirty="0" smtClean="0"/>
              <a:t>and integrity </a:t>
            </a:r>
            <a:r>
              <a:rPr lang="en-US" dirty="0"/>
              <a:t>cipher suite </a:t>
            </a:r>
            <a:r>
              <a:rPr lang="en-US" dirty="0" smtClean="0"/>
              <a:t>are: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73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WEP, with either a 40-bit or 104-bit key, which allows backward </a:t>
            </a:r>
            <a:r>
              <a:rPr lang="en-US" dirty="0" smtClean="0"/>
              <a:t>compatibility with </a:t>
            </a:r>
            <a:r>
              <a:rPr lang="en-US" dirty="0"/>
              <a:t>older IEEE 802.11 implementations</a:t>
            </a:r>
          </a:p>
          <a:p>
            <a:r>
              <a:rPr lang="en-US" dirty="0" smtClean="0"/>
              <a:t>TKIP</a:t>
            </a:r>
            <a:endParaRPr lang="en-US" dirty="0"/>
          </a:p>
          <a:p>
            <a:r>
              <a:rPr lang="en-US" dirty="0" smtClean="0"/>
              <a:t>CCMP</a:t>
            </a:r>
            <a:endParaRPr lang="en-US" dirty="0"/>
          </a:p>
          <a:p>
            <a:r>
              <a:rPr lang="en-US" dirty="0" smtClean="0"/>
              <a:t>Vendor-specific </a:t>
            </a:r>
            <a:r>
              <a:rPr lang="en-US" dirty="0"/>
              <a:t>methods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Discovery Phase of IEEE 802.11i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14320</TotalTime>
  <Words>639</Words>
  <Application>Microsoft Office PowerPoint</Application>
  <PresentationFormat>On-screen Show (4:3)</PresentationFormat>
  <Paragraphs>79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  <vt:lpstr>Discovery Phase of IEEE 802.11i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9815</cp:revision>
  <cp:lastPrinted>2015-04-15T04:00:00Z</cp:lastPrinted>
  <dcterms:created xsi:type="dcterms:W3CDTF">2015-04-10T12:56:27Z</dcterms:created>
  <dcterms:modified xsi:type="dcterms:W3CDTF">2016-06-15T15:26:45Z</dcterms:modified>
</cp:coreProperties>
</file>