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3" r:id="rId2"/>
    <p:sldId id="304" r:id="rId3"/>
    <p:sldId id="338" r:id="rId4"/>
    <p:sldId id="750" r:id="rId5"/>
    <p:sldId id="754" r:id="rId6"/>
    <p:sldId id="752" r:id="rId7"/>
    <p:sldId id="753" r:id="rId8"/>
    <p:sldId id="755" r:id="rId9"/>
    <p:sldId id="756" r:id="rId10"/>
    <p:sldId id="762" r:id="rId11"/>
    <p:sldId id="757" r:id="rId12"/>
    <p:sldId id="758" r:id="rId13"/>
    <p:sldId id="759" r:id="rId14"/>
    <p:sldId id="760" r:id="rId15"/>
    <p:sldId id="761" r:id="rId16"/>
    <p:sldId id="763" r:id="rId17"/>
    <p:sldId id="764" r:id="rId18"/>
    <p:sldId id="765" r:id="rId19"/>
    <p:sldId id="766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PGP </a:t>
            </a:r>
            <a:r>
              <a:rPr lang="en-US" sz="2900" b="1" dirty="0" smtClean="0">
                <a:solidFill>
                  <a:srgbClr val="002060"/>
                </a:solidFill>
                <a:latin typeface="Arial"/>
                <a:cs typeface="Arial"/>
              </a:rPr>
              <a:t>Compression &amp; E-Mail Compatibility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</a:t>
            </a:r>
            <a:r>
              <a:rPr lang="en-US" dirty="0" smtClean="0"/>
              <a:t>hese different compression </a:t>
            </a:r>
            <a:r>
              <a:rPr lang="en-US" dirty="0"/>
              <a:t>algorithms are interoperable because any version of the </a:t>
            </a:r>
            <a:r>
              <a:rPr lang="en-US" dirty="0" smtClean="0"/>
              <a:t>algorithm can </a:t>
            </a:r>
            <a:r>
              <a:rPr lang="en-US" dirty="0"/>
              <a:t>correctly decompress the output of any other version.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PGP Compression &amp; E-Mail Compatibility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32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Applying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the hash function and signature after compression would constrain all PGP implementations to the same version of the compression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algorithm.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PGP Compression &amp; E-Mail Compatibility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5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2. </a:t>
            </a:r>
            <a:r>
              <a:rPr lang="en-US" dirty="0"/>
              <a:t>Message encryption is applied after compression to strengthen </a:t>
            </a:r>
            <a:r>
              <a:rPr lang="en-US" dirty="0" smtClean="0"/>
              <a:t>cryptographic security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Compressed </a:t>
            </a:r>
            <a:r>
              <a:rPr lang="en-US" dirty="0"/>
              <a:t>message has less redundancy </a:t>
            </a:r>
            <a:r>
              <a:rPr lang="en-US" dirty="0" smtClean="0"/>
              <a:t>than original plaintext</a:t>
            </a:r>
            <a:r>
              <a:rPr lang="en-US" dirty="0"/>
              <a:t>, cryptanalysis is more difficult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PGP Compression &amp; E-Mail Compatibility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49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compression algorithm used is </a:t>
            </a:r>
            <a:r>
              <a:rPr lang="en-US" dirty="0" smtClean="0"/>
              <a:t>ZIP.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PGP Compression &amp; E-Mail Compatibility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46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E-mail </a:t>
            </a:r>
            <a:r>
              <a:rPr lang="en-US" b="1" dirty="0" smtClean="0"/>
              <a:t>Compatibility:</a:t>
            </a:r>
          </a:p>
          <a:p>
            <a:r>
              <a:rPr lang="en-US" dirty="0"/>
              <a:t>M</a:t>
            </a:r>
            <a:r>
              <a:rPr lang="en-US" dirty="0" smtClean="0"/>
              <a:t>any </a:t>
            </a:r>
            <a:r>
              <a:rPr lang="en-US" dirty="0"/>
              <a:t>electronic mail systems only permit the use of blocks consisting </a:t>
            </a:r>
            <a:r>
              <a:rPr lang="en-US" dirty="0" smtClean="0"/>
              <a:t>of ASCII </a:t>
            </a:r>
            <a:r>
              <a:rPr lang="en-US" dirty="0"/>
              <a:t>text</a:t>
            </a:r>
            <a:r>
              <a:rPr lang="en-US" dirty="0" smtClean="0"/>
              <a:t>.</a:t>
            </a:r>
          </a:p>
          <a:p>
            <a:r>
              <a:rPr lang="en-US" dirty="0"/>
              <a:t>PGP </a:t>
            </a:r>
            <a:r>
              <a:rPr lang="en-US" dirty="0" smtClean="0"/>
              <a:t>provides </a:t>
            </a:r>
            <a:r>
              <a:rPr lang="en-US" dirty="0"/>
              <a:t>service of </a:t>
            </a:r>
            <a:r>
              <a:rPr lang="en-US" dirty="0" smtClean="0"/>
              <a:t>converting raw </a:t>
            </a:r>
            <a:r>
              <a:rPr lang="en-US" dirty="0"/>
              <a:t>8-bit binary stream to a stream of printable ASCII </a:t>
            </a:r>
            <a:r>
              <a:rPr lang="en-US" dirty="0" smtClean="0"/>
              <a:t>characters.</a:t>
            </a:r>
            <a:endParaRPr lang="en-US" b="1" dirty="0" smtClean="0"/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PGP Compression &amp; E-Mail Compatibility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8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scheme used for this purpose is radix-64 conversion. </a:t>
            </a:r>
            <a:endParaRPr lang="en-US" dirty="0" smtClean="0"/>
          </a:p>
          <a:p>
            <a:r>
              <a:rPr lang="en-US" dirty="0" smtClean="0"/>
              <a:t>Each </a:t>
            </a:r>
            <a:r>
              <a:rPr lang="en-US" dirty="0"/>
              <a:t>group of </a:t>
            </a:r>
            <a:r>
              <a:rPr lang="en-US" dirty="0" smtClean="0"/>
              <a:t>three octets </a:t>
            </a:r>
            <a:r>
              <a:rPr lang="en-US" dirty="0"/>
              <a:t>of binary data is mapped into four ASCII characters.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format also </a:t>
            </a:r>
            <a:r>
              <a:rPr lang="en-US" dirty="0" smtClean="0"/>
              <a:t>appends a </a:t>
            </a:r>
            <a:r>
              <a:rPr lang="en-US" dirty="0"/>
              <a:t>CRC to detect transmission errors.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PGP Compression &amp; E-Mail Compatibility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08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use of radix 64 expands a message by 33</a:t>
            </a:r>
            <a:r>
              <a:rPr lang="en-US" dirty="0" smtClean="0"/>
              <a:t>%.</a:t>
            </a:r>
          </a:p>
          <a:p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compression should be more than enough </a:t>
            </a:r>
            <a:r>
              <a:rPr lang="en-US" dirty="0" smtClean="0"/>
              <a:t>to compensate </a:t>
            </a:r>
            <a:r>
              <a:rPr lang="en-US" dirty="0"/>
              <a:t>for the radix-64 expansion.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PGP Compression &amp; E-Mail Compatibility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42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Transmission and Reception of PGP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Messages: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relationship </a:t>
            </a:r>
            <a:r>
              <a:rPr lang="en-US" dirty="0" smtClean="0"/>
              <a:t>among authentication</a:t>
            </a:r>
            <a:r>
              <a:rPr lang="en-US" dirty="0"/>
              <a:t>, confidentiality, compression, and e-mail </a:t>
            </a:r>
            <a:r>
              <a:rPr lang="en-US" dirty="0" smtClean="0"/>
              <a:t>compatibility is shown.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PGP Compression &amp; E-Mail Compatibility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02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PGP Compression &amp; E-Mail Compatibility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073" y="1150938"/>
            <a:ext cx="4219575" cy="4992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641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PGP Compression &amp; E-Mail Compatibility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474" y="1150937"/>
            <a:ext cx="4381500" cy="4973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853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</a:t>
            </a:r>
            <a:r>
              <a:rPr lang="en-US" sz="2800" dirty="0" smtClean="0">
                <a:cs typeface="Arial" pitchFamily="34" charset="0"/>
              </a:rPr>
              <a:t>PGP </a:t>
            </a:r>
            <a:r>
              <a:rPr lang="en-US" sz="2800" dirty="0" smtClean="0">
                <a:cs typeface="Arial" pitchFamily="34" charset="0"/>
              </a:rPr>
              <a:t>compression service and E-mail Compatibility.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PGP Compression &amp; E-Mail Compatibility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PGP Compression &amp; E-Mail Compatibility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As a default, PGP compresses the message after applying the </a:t>
            </a:r>
            <a:r>
              <a:rPr lang="en-US" dirty="0" smtClean="0"/>
              <a:t>signature but </a:t>
            </a:r>
            <a:r>
              <a:rPr lang="en-US" dirty="0"/>
              <a:t>before encryption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This </a:t>
            </a:r>
            <a:r>
              <a:rPr lang="en-US" dirty="0"/>
              <a:t>has the benefit of saving space both for </a:t>
            </a:r>
            <a:r>
              <a:rPr lang="en-US" dirty="0" smtClean="0"/>
              <a:t>e-mail transmission </a:t>
            </a:r>
            <a:r>
              <a:rPr lang="en-US" dirty="0"/>
              <a:t>and for file storage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PGP Compression &amp; E-Mail Compatibility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93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placement of the compression </a:t>
            </a:r>
            <a:r>
              <a:rPr lang="en-US" dirty="0" smtClean="0"/>
              <a:t>algorithm </a:t>
            </a:r>
            <a:r>
              <a:rPr lang="en-US" dirty="0"/>
              <a:t>is critical</a:t>
            </a:r>
            <a:r>
              <a:rPr lang="en-US" dirty="0" smtClean="0"/>
              <a:t>.</a:t>
            </a:r>
          </a:p>
          <a:p>
            <a:r>
              <a:rPr lang="en-US" b="1" dirty="0"/>
              <a:t>1. </a:t>
            </a:r>
            <a:r>
              <a:rPr lang="en-US" dirty="0"/>
              <a:t>The signature is generated before compression for two reasons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PGP Compression &amp; E-Mail Compatibility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28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a</a:t>
            </a:r>
            <a:r>
              <a:rPr lang="en-US" b="1" dirty="0"/>
              <a:t>. </a:t>
            </a:r>
            <a:r>
              <a:rPr lang="en-US" dirty="0"/>
              <a:t>It is preferable to sign an uncompressed message so that one can store </a:t>
            </a:r>
            <a:r>
              <a:rPr lang="en-US" dirty="0" smtClean="0"/>
              <a:t>only the </a:t>
            </a:r>
            <a:r>
              <a:rPr lang="en-US" dirty="0"/>
              <a:t>uncompressed message together with the signature for future verification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PGP Compression &amp; E-Mail Compatibility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29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If </a:t>
            </a:r>
            <a:r>
              <a:rPr lang="en-US" dirty="0"/>
              <a:t>one signed a compressed document, then it would be necessary </a:t>
            </a:r>
            <a:r>
              <a:rPr lang="en-US" dirty="0" smtClean="0"/>
              <a:t>either to </a:t>
            </a:r>
            <a:r>
              <a:rPr lang="en-US" dirty="0"/>
              <a:t>store a compressed version of the message for later verification or </a:t>
            </a:r>
            <a:r>
              <a:rPr lang="en-US" dirty="0" smtClean="0"/>
              <a:t>to recompress </a:t>
            </a:r>
            <a:r>
              <a:rPr lang="en-US" dirty="0"/>
              <a:t>message when verification is required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PGP Compression &amp; E-Mail Compatibility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29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b</a:t>
            </a:r>
            <a:r>
              <a:rPr lang="en-US" b="1" dirty="0"/>
              <a:t>. </a:t>
            </a:r>
            <a:r>
              <a:rPr lang="en-US" dirty="0"/>
              <a:t>Even if one were willing to generate dynamically a recompressed </a:t>
            </a:r>
            <a:r>
              <a:rPr lang="en-US" dirty="0" smtClean="0"/>
              <a:t>message for </a:t>
            </a:r>
            <a:r>
              <a:rPr lang="en-US" dirty="0"/>
              <a:t>verification, PGP’s compression algorithm presents a difficulty.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PGP Compression &amp; E-Mail Compatibility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31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algorithm </a:t>
            </a:r>
            <a:r>
              <a:rPr lang="en-US" dirty="0"/>
              <a:t>is not </a:t>
            </a:r>
            <a:r>
              <a:rPr lang="en-US" dirty="0" smtClean="0"/>
              <a:t>deterministic.</a:t>
            </a:r>
          </a:p>
          <a:p>
            <a:r>
              <a:rPr lang="en-US" dirty="0" smtClean="0"/>
              <a:t>Various </a:t>
            </a:r>
            <a:r>
              <a:rPr lang="en-US" dirty="0"/>
              <a:t>implementations of the </a:t>
            </a:r>
            <a:r>
              <a:rPr lang="en-US" dirty="0" smtClean="0"/>
              <a:t>algorithm achieve </a:t>
            </a:r>
            <a:r>
              <a:rPr lang="en-US" dirty="0"/>
              <a:t>different tradeoffs in running speed versus compression ratio and</a:t>
            </a:r>
            <a:r>
              <a:rPr lang="en-US" dirty="0" smtClean="0"/>
              <a:t>, as </a:t>
            </a:r>
            <a:r>
              <a:rPr lang="en-US" dirty="0"/>
              <a:t>a result, produce different compressed forms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PGP Compression &amp; E-Mail Compatibility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31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14645</TotalTime>
  <Words>527</Words>
  <Application>Microsoft Office PowerPoint</Application>
  <PresentationFormat>On-screen Show (4:3)</PresentationFormat>
  <Paragraphs>71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PGP Compression &amp; E-Mail Compatibility</vt:lpstr>
      <vt:lpstr>PGP Compression &amp; E-Mail Compatibility</vt:lpstr>
      <vt:lpstr>PGP Compression &amp; E-Mail Compatibility</vt:lpstr>
      <vt:lpstr>PGP Compression &amp; E-Mail Compatibility</vt:lpstr>
      <vt:lpstr>PGP Compression &amp; E-Mail Compatibility</vt:lpstr>
      <vt:lpstr>PGP Compression &amp; E-Mail Compatibility</vt:lpstr>
      <vt:lpstr>PGP Compression &amp; E-Mail Compatibility</vt:lpstr>
      <vt:lpstr>PGP Compression &amp; E-Mail Compatibility</vt:lpstr>
      <vt:lpstr>PGP Compression &amp; E-Mail Compatibility</vt:lpstr>
      <vt:lpstr>PGP Compression &amp; E-Mail Compatibility</vt:lpstr>
      <vt:lpstr>PGP Compression &amp; E-Mail Compatibility</vt:lpstr>
      <vt:lpstr>PGP Compression &amp; E-Mail Compatibility</vt:lpstr>
      <vt:lpstr>PGP Compression &amp; E-Mail Compatibility</vt:lpstr>
      <vt:lpstr>PGP Compression &amp; E-Mail Compatibility</vt:lpstr>
      <vt:lpstr>PGP Compression &amp; E-Mail Compatibility</vt:lpstr>
      <vt:lpstr>PGP Compression &amp; E-Mail Compatibility</vt:lpstr>
      <vt:lpstr>PGP Compression &amp; E-Mail Compatibility</vt:lpstr>
      <vt:lpstr>PGP Compression &amp; E-Mail Compatibility</vt:lpstr>
      <vt:lpstr>PGP Compression &amp; E-Mail Compatibility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10344</cp:revision>
  <cp:lastPrinted>2015-04-15T04:00:00Z</cp:lastPrinted>
  <dcterms:created xsi:type="dcterms:W3CDTF">2015-04-10T12:56:27Z</dcterms:created>
  <dcterms:modified xsi:type="dcterms:W3CDTF">2016-06-22T15:44:05Z</dcterms:modified>
</cp:coreProperties>
</file>