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06" r:id="rId5"/>
    <p:sldId id="707" r:id="rId6"/>
    <p:sldId id="708" r:id="rId7"/>
    <p:sldId id="709" r:id="rId8"/>
    <p:sldId id="710" r:id="rId9"/>
    <p:sldId id="711" r:id="rId10"/>
    <p:sldId id="712" r:id="rId11"/>
    <p:sldId id="713" r:id="rId12"/>
    <p:sldId id="714" r:id="rId13"/>
    <p:sldId id="715" r:id="rId14"/>
    <p:sldId id="716" r:id="rId15"/>
    <p:sldId id="717" r:id="rId16"/>
    <p:sldId id="718" r:id="rId17"/>
    <p:sldId id="719" r:id="rId18"/>
    <p:sldId id="720" r:id="rId19"/>
    <p:sldId id="72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802.11i Phases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case 1 in the preceding list, secure communication is </a:t>
            </a:r>
            <a:r>
              <a:rPr lang="en-US" dirty="0" smtClean="0"/>
              <a:t>assured if </a:t>
            </a:r>
            <a:r>
              <a:rPr lang="en-US" dirty="0"/>
              <a:t>each STA establishes secure communications with the AP. </a:t>
            </a:r>
            <a:endParaRPr lang="en-US" dirty="0" smtClean="0"/>
          </a:p>
          <a:p>
            <a:r>
              <a:rPr lang="en-US" dirty="0" smtClean="0"/>
              <a:t>Case </a:t>
            </a:r>
            <a:r>
              <a:rPr lang="en-US" dirty="0"/>
              <a:t>2 is similar, </a:t>
            </a:r>
            <a:r>
              <a:rPr lang="en-US" dirty="0" smtClean="0"/>
              <a:t>with the </a:t>
            </a:r>
            <a:r>
              <a:rPr lang="en-US" dirty="0"/>
              <a:t>AP functionality residing in the STA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9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case 3, security is not provided </a:t>
            </a:r>
            <a:r>
              <a:rPr lang="en-US" dirty="0" smtClean="0"/>
              <a:t>across the </a:t>
            </a:r>
            <a:r>
              <a:rPr lang="en-US" dirty="0"/>
              <a:t>distribution system at the level of IEEE 802.11, but only within each BSS. </a:t>
            </a:r>
            <a:endParaRPr lang="en-US" dirty="0" smtClean="0"/>
          </a:p>
          <a:p>
            <a:r>
              <a:rPr lang="en-US" dirty="0" smtClean="0"/>
              <a:t>End- to-end </a:t>
            </a:r>
            <a:r>
              <a:rPr lang="en-US" dirty="0"/>
              <a:t>security (if required) must be provided at a higher layer.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3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Similarly</a:t>
            </a:r>
            <a:r>
              <a:rPr lang="en-US" dirty="0"/>
              <a:t>, in case 4</a:t>
            </a:r>
            <a:r>
              <a:rPr lang="en-US" dirty="0" smtClean="0"/>
              <a:t>, security </a:t>
            </a:r>
            <a:r>
              <a:rPr lang="en-US" dirty="0"/>
              <a:t>is only provided between the STA and its AP</a:t>
            </a:r>
            <a:r>
              <a:rPr lang="en-US" dirty="0" smtClean="0"/>
              <a:t>.</a:t>
            </a:r>
          </a:p>
          <a:p>
            <a:r>
              <a:rPr lang="en-US" dirty="0" smtClean="0"/>
              <a:t>Next, we depict </a:t>
            </a:r>
            <a:r>
              <a:rPr lang="en-US" dirty="0"/>
              <a:t>the five phases of </a:t>
            </a:r>
            <a:r>
              <a:rPr lang="en-US" dirty="0" smtClean="0"/>
              <a:t>operation for </a:t>
            </a:r>
            <a:r>
              <a:rPr lang="en-US" dirty="0"/>
              <a:t>an </a:t>
            </a:r>
            <a:r>
              <a:rPr lang="en-US" dirty="0" smtClean="0"/>
              <a:t>RSN.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9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70856" y="1150938"/>
            <a:ext cx="7344229" cy="576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IEEE 802.11i Phases of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Operation: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611088"/>
            <a:ext cx="7286625" cy="457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5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Discovery</a:t>
            </a:r>
            <a:r>
              <a:rPr lang="en-US" b="1" dirty="0"/>
              <a:t>: </a:t>
            </a:r>
            <a:r>
              <a:rPr lang="en-US" dirty="0"/>
              <a:t>An AP uses messages called Beacons and Probe Responses to </a:t>
            </a:r>
            <a:r>
              <a:rPr lang="en-US" dirty="0" smtClean="0"/>
              <a:t>advertise its </a:t>
            </a:r>
            <a:r>
              <a:rPr lang="en-US" dirty="0"/>
              <a:t>IEEE 802.11i security policy. </a:t>
            </a:r>
            <a:endParaRPr lang="en-US" dirty="0" smtClean="0"/>
          </a:p>
          <a:p>
            <a:r>
              <a:rPr lang="en-US" dirty="0" smtClean="0"/>
              <a:t>STA </a:t>
            </a:r>
            <a:r>
              <a:rPr lang="en-US" dirty="0"/>
              <a:t>uses these to identify an AP </a:t>
            </a:r>
            <a:r>
              <a:rPr lang="en-US" dirty="0" smtClean="0"/>
              <a:t>with </a:t>
            </a:r>
            <a:r>
              <a:rPr lang="en-US" dirty="0"/>
              <a:t>which it wishes to communicate.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4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STA associates </a:t>
            </a:r>
            <a:r>
              <a:rPr lang="en-US" dirty="0" smtClean="0"/>
              <a:t>with the </a:t>
            </a:r>
            <a:r>
              <a:rPr lang="en-US" dirty="0"/>
              <a:t>AP, which it uses to select the cipher suite and authentication </a:t>
            </a:r>
            <a:r>
              <a:rPr lang="en-US" dirty="0" smtClean="0"/>
              <a:t>mechanism when </a:t>
            </a:r>
            <a:r>
              <a:rPr lang="en-US" dirty="0"/>
              <a:t>the Beacons and Probe Responses present a choice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Authentication</a:t>
            </a:r>
            <a:r>
              <a:rPr lang="en-US" b="1" dirty="0"/>
              <a:t>: </a:t>
            </a:r>
            <a:r>
              <a:rPr lang="en-US" dirty="0" smtClean="0"/>
              <a:t>The </a:t>
            </a:r>
            <a:r>
              <a:rPr lang="en-US" dirty="0"/>
              <a:t>STA and AS prove their identities </a:t>
            </a:r>
            <a:r>
              <a:rPr lang="en-US" dirty="0" smtClean="0"/>
              <a:t>to each </a:t>
            </a:r>
            <a:r>
              <a:rPr lang="en-US" dirty="0"/>
              <a:t>other. The AP blocks non-authentication traffic between the STA </a:t>
            </a:r>
            <a:r>
              <a:rPr lang="en-US" dirty="0" smtClean="0"/>
              <a:t>and AS </a:t>
            </a:r>
            <a:r>
              <a:rPr lang="en-US" dirty="0"/>
              <a:t>until the authentication transaction is successful.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Key </a:t>
            </a:r>
            <a:r>
              <a:rPr lang="en-US" b="1" dirty="0"/>
              <a:t>generation and distribution: </a:t>
            </a:r>
            <a:r>
              <a:rPr lang="en-US" dirty="0"/>
              <a:t>The AP and the STA perform several </a:t>
            </a:r>
            <a:r>
              <a:rPr lang="en-US" dirty="0" smtClean="0"/>
              <a:t>operations that </a:t>
            </a:r>
            <a:r>
              <a:rPr lang="en-US" dirty="0"/>
              <a:t>cause cryptographic keys to be generated and placed on the AP </a:t>
            </a:r>
            <a:r>
              <a:rPr lang="en-US" dirty="0" smtClean="0"/>
              <a:t>and the </a:t>
            </a:r>
            <a:r>
              <a:rPr lang="en-US" dirty="0"/>
              <a:t>STA. </a:t>
            </a:r>
            <a:endParaRPr lang="en-US" dirty="0" smtClean="0"/>
          </a:p>
          <a:p>
            <a:r>
              <a:rPr lang="en-US" dirty="0" smtClean="0"/>
              <a:t>Frames </a:t>
            </a:r>
            <a:r>
              <a:rPr lang="en-US" dirty="0"/>
              <a:t>are exchanged </a:t>
            </a:r>
            <a:r>
              <a:rPr lang="en-US" dirty="0" smtClean="0"/>
              <a:t>between </a:t>
            </a:r>
            <a:r>
              <a:rPr lang="en-US" dirty="0"/>
              <a:t>AP and </a:t>
            </a:r>
            <a:r>
              <a:rPr lang="en-US" dirty="0" smtClean="0"/>
              <a:t>STA.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6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4. Protected </a:t>
            </a:r>
            <a:r>
              <a:rPr lang="en-US" b="1" dirty="0"/>
              <a:t>data transfer: </a:t>
            </a:r>
            <a:r>
              <a:rPr lang="en-US" dirty="0"/>
              <a:t>Frames are exchanged between the STA and the </a:t>
            </a:r>
            <a:r>
              <a:rPr lang="en-US" dirty="0" smtClean="0"/>
              <a:t>end station </a:t>
            </a:r>
            <a:r>
              <a:rPr lang="en-US" dirty="0"/>
              <a:t>through the AP. </a:t>
            </a:r>
            <a:endParaRPr lang="en-US" dirty="0" smtClean="0"/>
          </a:p>
          <a:p>
            <a:r>
              <a:rPr lang="en-US" dirty="0"/>
              <a:t>S</a:t>
            </a:r>
            <a:r>
              <a:rPr lang="en-US" dirty="0" smtClean="0"/>
              <a:t>ecure </a:t>
            </a:r>
            <a:r>
              <a:rPr lang="en-US" dirty="0"/>
              <a:t>data transfer occurs between the STA and the AP only; security </a:t>
            </a:r>
            <a:r>
              <a:rPr lang="en-US" dirty="0" smtClean="0"/>
              <a:t>is not </a:t>
            </a:r>
            <a:r>
              <a:rPr lang="en-US" dirty="0"/>
              <a:t>provided end-to-end.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5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5. Connection </a:t>
            </a:r>
            <a:r>
              <a:rPr lang="en-US" b="1" dirty="0"/>
              <a:t>termination: </a:t>
            </a:r>
            <a:r>
              <a:rPr lang="en-US" dirty="0"/>
              <a:t>The AP and STA exchange frames.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secure connection is torn down and the connection is restored </a:t>
            </a:r>
            <a:r>
              <a:rPr lang="en-US" dirty="0" smtClean="0"/>
              <a:t>to the </a:t>
            </a:r>
            <a:r>
              <a:rPr lang="en-US" dirty="0"/>
              <a:t>original state.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5968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IEEE </a:t>
            </a:r>
            <a:r>
              <a:rPr lang="en-US" sz="2800" dirty="0">
                <a:cs typeface="Arial" pitchFamily="34" charset="0"/>
              </a:rPr>
              <a:t>802.11i Phases of Operation.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operation of an IEEE 802.11i RSN can be broken down into five distinct </a:t>
            </a:r>
            <a:r>
              <a:rPr lang="en-US" dirty="0" smtClean="0"/>
              <a:t>phases of </a:t>
            </a:r>
            <a:r>
              <a:rPr lang="en-US" dirty="0"/>
              <a:t>operation. </a:t>
            </a:r>
          </a:p>
          <a:p>
            <a:r>
              <a:rPr lang="en-US" dirty="0" smtClean="0"/>
              <a:t>The exact nature of the phases will depend on the configuration and the end points of the communication.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Possibilities </a:t>
            </a:r>
            <a:r>
              <a:rPr lang="en-US" dirty="0" smtClean="0"/>
              <a:t>include:</a:t>
            </a:r>
          </a:p>
          <a:p>
            <a:r>
              <a:rPr lang="en-US" b="1" dirty="0"/>
              <a:t>1. </a:t>
            </a:r>
            <a:r>
              <a:rPr lang="en-US" dirty="0"/>
              <a:t>Two wireless stations in the same BSS communicating via the access </a:t>
            </a:r>
            <a:r>
              <a:rPr lang="en-US" dirty="0" smtClean="0"/>
              <a:t>point (</a:t>
            </a:r>
            <a:r>
              <a:rPr lang="en-US" dirty="0"/>
              <a:t>AP) for that BSS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Two wireless stations (STAs) </a:t>
            </a:r>
            <a:r>
              <a:rPr lang="en-US" dirty="0" smtClean="0"/>
              <a:t>in the </a:t>
            </a:r>
            <a:r>
              <a:rPr lang="en-US" dirty="0"/>
              <a:t>same ad hoc IBSS communicating </a:t>
            </a:r>
            <a:r>
              <a:rPr lang="en-US" dirty="0" smtClean="0"/>
              <a:t>directly with </a:t>
            </a:r>
            <a:r>
              <a:rPr lang="en-US" dirty="0"/>
              <a:t>each other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Two wireless stations in different BSSs communicating via their </a:t>
            </a:r>
            <a:r>
              <a:rPr lang="en-US" dirty="0" smtClean="0"/>
              <a:t>respective APs across a distribution </a:t>
            </a:r>
            <a:r>
              <a:rPr lang="en-US" dirty="0"/>
              <a:t>system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2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A wireless station communicating with an end station on a wired network </a:t>
            </a:r>
            <a:r>
              <a:rPr lang="en-US" dirty="0" smtClean="0"/>
              <a:t>via its </a:t>
            </a:r>
            <a:r>
              <a:rPr lang="en-US" dirty="0"/>
              <a:t>AP and the distribution system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4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802.11i security is concerned only with </a:t>
            </a:r>
            <a:r>
              <a:rPr lang="en-US" dirty="0" smtClean="0"/>
              <a:t>secure communication between the </a:t>
            </a:r>
            <a:r>
              <a:rPr lang="en-US" dirty="0"/>
              <a:t>STA and its AP.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Phases of Operation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1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613</Words>
  <Application>Microsoft Office PowerPoint</Application>
  <PresentationFormat>On-screen Show (4:3)</PresentationFormat>
  <Paragraphs>73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  <vt:lpstr>IEEE 802.11i Phases of Operation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9704</cp:revision>
  <cp:lastPrinted>2015-04-15T04:00:00Z</cp:lastPrinted>
  <dcterms:created xsi:type="dcterms:W3CDTF">2015-04-10T12:56:27Z</dcterms:created>
  <dcterms:modified xsi:type="dcterms:W3CDTF">2016-06-15T12:12:10Z</dcterms:modified>
</cp:coreProperties>
</file>