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706" r:id="rId5"/>
    <p:sldId id="742" r:id="rId6"/>
    <p:sldId id="743" r:id="rId7"/>
    <p:sldId id="744" r:id="rId8"/>
    <p:sldId id="745" r:id="rId9"/>
    <p:sldId id="746" r:id="rId10"/>
    <p:sldId id="747" r:id="rId11"/>
    <p:sldId id="748" r:id="rId12"/>
    <p:sldId id="749" r:id="rId13"/>
    <p:sldId id="750" r:id="rId14"/>
    <p:sldId id="751" r:id="rId15"/>
    <p:sldId id="752" r:id="rId16"/>
    <p:sldId id="753" r:id="rId17"/>
    <p:sldId id="754" r:id="rId18"/>
    <p:sldId id="755" r:id="rId19"/>
    <p:sldId id="741" r:id="rId20"/>
    <p:sldId id="756" r:id="rId21"/>
    <p:sldId id="757" r:id="rId22"/>
    <p:sldId id="75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802.11 Services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Distribution </a:t>
            </a:r>
            <a:r>
              <a:rPr lang="en-US" b="1" dirty="0"/>
              <a:t>of </a:t>
            </a:r>
            <a:r>
              <a:rPr lang="en-US" b="1" dirty="0" smtClean="0"/>
              <a:t>Messages </a:t>
            </a:r>
            <a:r>
              <a:rPr lang="en-US" b="1" dirty="0"/>
              <a:t>Within a </a:t>
            </a:r>
            <a:r>
              <a:rPr lang="en-US" b="1" dirty="0" smtClean="0"/>
              <a:t>DS:</a:t>
            </a:r>
            <a:r>
              <a:rPr lang="en-US" dirty="0" smtClean="0"/>
              <a:t> </a:t>
            </a:r>
            <a:r>
              <a:rPr lang="en-US" dirty="0"/>
              <a:t>The two services involved with the </a:t>
            </a:r>
            <a:r>
              <a:rPr lang="en-US" dirty="0" smtClean="0"/>
              <a:t>distribution of </a:t>
            </a:r>
            <a:r>
              <a:rPr lang="en-US" dirty="0"/>
              <a:t>messages within a DS are distribution and integration.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6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Distribution </a:t>
            </a:r>
            <a:r>
              <a:rPr lang="en-US" dirty="0" smtClean="0"/>
              <a:t>is the </a:t>
            </a:r>
            <a:r>
              <a:rPr lang="en-US" dirty="0"/>
              <a:t>primary service used by stations to exchange MPDUs when the MPDUs </a:t>
            </a:r>
            <a:r>
              <a:rPr lang="en-US" dirty="0" smtClean="0"/>
              <a:t>must traverse </a:t>
            </a:r>
            <a:r>
              <a:rPr lang="en-US" dirty="0"/>
              <a:t>the DS to get from a station in one BSS to a station in another BSS.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1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 two stations that are communicating are within the same BSS, then </a:t>
            </a:r>
            <a:r>
              <a:rPr lang="en-US" dirty="0" smtClean="0"/>
              <a:t>the distribution </a:t>
            </a:r>
            <a:r>
              <a:rPr lang="en-US" dirty="0"/>
              <a:t>service logically goes through the single AP of that BSS.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2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integration </a:t>
            </a:r>
            <a:r>
              <a:rPr lang="en-US" dirty="0" smtClean="0"/>
              <a:t>service enables transfer of data between a station on an IEEE 802.11 LAN and a station on an integrated IEEE 802.x LAN.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6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integration </a:t>
            </a:r>
            <a:r>
              <a:rPr lang="en-US" dirty="0"/>
              <a:t>service takes care of any address translation and media conversion </a:t>
            </a:r>
            <a:r>
              <a:rPr lang="en-US" dirty="0" smtClean="0"/>
              <a:t>logic required </a:t>
            </a:r>
            <a:r>
              <a:rPr lang="en-US" dirty="0"/>
              <a:t>for the exchange of data.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67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Association-Related Services:</a:t>
            </a:r>
          </a:p>
          <a:p>
            <a:r>
              <a:rPr lang="en-US" dirty="0" smtClean="0"/>
              <a:t>To understand the </a:t>
            </a:r>
            <a:r>
              <a:rPr lang="en-US" dirty="0"/>
              <a:t>concept of association</a:t>
            </a:r>
            <a:r>
              <a:rPr lang="en-US" dirty="0" smtClean="0"/>
              <a:t>, lets look </a:t>
            </a:r>
            <a:r>
              <a:rPr lang="en-US" smtClean="0"/>
              <a:t>at the three </a:t>
            </a:r>
            <a:r>
              <a:rPr lang="en-US" dirty="0"/>
              <a:t>transition types, based on mobility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7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No transition: </a:t>
            </a:r>
            <a:r>
              <a:rPr lang="en-US" dirty="0"/>
              <a:t>A station of this type is either stationary or moves </a:t>
            </a:r>
            <a:r>
              <a:rPr lang="en-US" dirty="0" smtClean="0"/>
              <a:t>only within </a:t>
            </a:r>
            <a:r>
              <a:rPr lang="en-US" dirty="0"/>
              <a:t>the direct communication range of the communicating stations of </a:t>
            </a:r>
            <a:r>
              <a:rPr lang="en-US" dirty="0" smtClean="0"/>
              <a:t>a single </a:t>
            </a:r>
            <a:r>
              <a:rPr lang="en-US" dirty="0"/>
              <a:t>BSS.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6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BSS </a:t>
            </a:r>
            <a:r>
              <a:rPr lang="en-US" b="1" dirty="0" smtClean="0"/>
              <a:t>transition: </a:t>
            </a:r>
            <a:r>
              <a:rPr lang="en-US" dirty="0" smtClean="0"/>
              <a:t>This is defined as a </a:t>
            </a:r>
            <a:r>
              <a:rPr lang="en-US" dirty="0"/>
              <a:t>station movement from one BSS to </a:t>
            </a:r>
            <a:r>
              <a:rPr lang="en-US" dirty="0" smtClean="0"/>
              <a:t>another BSS </a:t>
            </a:r>
            <a:r>
              <a:rPr lang="en-US" dirty="0"/>
              <a:t>within the same 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Delivery </a:t>
            </a:r>
            <a:r>
              <a:rPr lang="en-US" dirty="0"/>
              <a:t>of data </a:t>
            </a:r>
            <a:r>
              <a:rPr lang="en-US" dirty="0" smtClean="0"/>
              <a:t>to the station requires that the </a:t>
            </a:r>
            <a:r>
              <a:rPr lang="en-US" dirty="0"/>
              <a:t>addressing capability be able to </a:t>
            </a:r>
            <a:r>
              <a:rPr lang="en-US" dirty="0" smtClean="0"/>
              <a:t>recognize the </a:t>
            </a:r>
            <a:r>
              <a:rPr lang="en-US" dirty="0"/>
              <a:t>new location </a:t>
            </a:r>
            <a:r>
              <a:rPr lang="en-US" dirty="0" smtClean="0"/>
              <a:t>of the </a:t>
            </a:r>
            <a:r>
              <a:rPr lang="en-US" dirty="0"/>
              <a:t>station.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83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ESS transition: </a:t>
            </a:r>
            <a:r>
              <a:rPr lang="en-US" dirty="0" smtClean="0"/>
              <a:t>is </a:t>
            </a:r>
            <a:r>
              <a:rPr lang="en-US" dirty="0"/>
              <a:t>a station movement from a BSS in one </a:t>
            </a:r>
            <a:r>
              <a:rPr lang="en-US" dirty="0" smtClean="0"/>
              <a:t>ESS to a </a:t>
            </a:r>
            <a:r>
              <a:rPr lang="en-US" dirty="0"/>
              <a:t>BSS </a:t>
            </a:r>
            <a:r>
              <a:rPr lang="en-US" dirty="0" smtClean="0"/>
              <a:t>within </a:t>
            </a:r>
            <a:r>
              <a:rPr lang="en-US" dirty="0"/>
              <a:t>another </a:t>
            </a:r>
            <a:r>
              <a:rPr lang="en-US" dirty="0" smtClean="0"/>
              <a:t>ESS.</a:t>
            </a:r>
          </a:p>
          <a:p>
            <a:r>
              <a:rPr lang="en-US" dirty="0" smtClean="0"/>
              <a:t>Maintenance </a:t>
            </a:r>
            <a:r>
              <a:rPr lang="en-US" dirty="0"/>
              <a:t>of upper-layer connections </a:t>
            </a:r>
            <a:r>
              <a:rPr lang="en-US" dirty="0" smtClean="0"/>
              <a:t>supported by 802.11 cannot </a:t>
            </a:r>
            <a:r>
              <a:rPr lang="en-US" dirty="0"/>
              <a:t>be </a:t>
            </a:r>
            <a:r>
              <a:rPr lang="en-US" dirty="0" smtClean="0"/>
              <a:t>guaranteed.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3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To deliver a message within a DS, the distribution service needs to know the identity of the AP to which the message should be delivered in order for that message to reach the destination </a:t>
            </a:r>
            <a:r>
              <a:rPr lang="en-US" dirty="0" smtClean="0"/>
              <a:t>station.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1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smtClean="0">
                <a:cs typeface="Arial" pitchFamily="34" charset="0"/>
              </a:rPr>
              <a:t>IEEE 802.11 Services</a:t>
            </a:r>
            <a:r>
              <a:rPr lang="en-US" sz="2800" dirty="0">
                <a:cs typeface="Arial" pitchFamily="34" charset="0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Three </a:t>
            </a:r>
            <a:r>
              <a:rPr lang="en-US" dirty="0"/>
              <a:t>services relate to a station maintaining an association with the AP within its current </a:t>
            </a:r>
            <a:r>
              <a:rPr lang="en-US" dirty="0" smtClean="0"/>
              <a:t>BSS:</a:t>
            </a:r>
          </a:p>
          <a:p>
            <a:r>
              <a:rPr lang="en-US" b="1" dirty="0" smtClean="0"/>
              <a:t>Association:</a:t>
            </a:r>
            <a:r>
              <a:rPr lang="en-US" dirty="0" smtClean="0"/>
              <a:t> Establishes </a:t>
            </a:r>
            <a:r>
              <a:rPr lang="en-US" dirty="0"/>
              <a:t>an initial association between a station and an </a:t>
            </a:r>
            <a:r>
              <a:rPr lang="en-US" dirty="0" smtClean="0"/>
              <a:t>AP.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Reassociation</a:t>
            </a:r>
            <a:r>
              <a:rPr lang="en-US" b="1" dirty="0" smtClean="0"/>
              <a:t>:</a:t>
            </a:r>
            <a:r>
              <a:rPr lang="en-US" dirty="0" smtClean="0"/>
              <a:t> Enables </a:t>
            </a:r>
            <a:r>
              <a:rPr lang="en-US" dirty="0"/>
              <a:t>an established association to be transferred from one AP to another, allowing a mobile station to move from one BSS to </a:t>
            </a:r>
            <a:r>
              <a:rPr lang="en-US" dirty="0" smtClean="0"/>
              <a:t>another.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Disassociation:</a:t>
            </a:r>
            <a:r>
              <a:rPr lang="en-US" dirty="0" smtClean="0"/>
              <a:t> A </a:t>
            </a:r>
            <a:r>
              <a:rPr lang="en-US" dirty="0"/>
              <a:t>notification from either a station or an AP that an existing association is </a:t>
            </a:r>
            <a:r>
              <a:rPr lang="en-US" dirty="0" smtClean="0"/>
              <a:t>terminated.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1583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802.11 defines nine services that need to be provided by the wireless LAN </a:t>
            </a:r>
            <a:r>
              <a:rPr lang="en-US" dirty="0" smtClean="0"/>
              <a:t>to achieve </a:t>
            </a:r>
            <a:r>
              <a:rPr lang="en-US" dirty="0"/>
              <a:t>functionality equivalent to that which is inherent to wired LANs.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9" y="1843313"/>
            <a:ext cx="7402285" cy="3854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30282"/>
            <a:ext cx="3787352" cy="58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IEEE 802.11 Services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90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wo </a:t>
            </a:r>
            <a:r>
              <a:rPr lang="en-US" dirty="0"/>
              <a:t>ways of </a:t>
            </a:r>
            <a:r>
              <a:rPr lang="en-US" dirty="0" smtClean="0"/>
              <a:t>categorizing the services:</a:t>
            </a:r>
            <a:endParaRPr lang="en-US" b="1" dirty="0" smtClean="0"/>
          </a:p>
          <a:p>
            <a:r>
              <a:rPr lang="en-US" b="1" dirty="0" smtClean="0"/>
              <a:t>1</a:t>
            </a:r>
            <a:r>
              <a:rPr lang="en-US" b="1" dirty="0"/>
              <a:t>. </a:t>
            </a:r>
            <a:r>
              <a:rPr lang="en-US" dirty="0"/>
              <a:t>The service provider can be either the station or the DS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Station </a:t>
            </a:r>
            <a:r>
              <a:rPr lang="en-US" dirty="0"/>
              <a:t>services </a:t>
            </a:r>
            <a:r>
              <a:rPr lang="en-US" dirty="0" smtClean="0"/>
              <a:t>are implemented </a:t>
            </a:r>
            <a:r>
              <a:rPr lang="en-US" dirty="0"/>
              <a:t>in every 802.11 station, including AP stations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69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Distribution services </a:t>
            </a:r>
            <a:r>
              <a:rPr lang="en-US" dirty="0"/>
              <a:t>are provided between </a:t>
            </a:r>
            <a:r>
              <a:rPr lang="en-US" dirty="0" smtClean="0"/>
              <a:t>BSSs</a:t>
            </a:r>
            <a:r>
              <a:rPr lang="en-US" dirty="0"/>
              <a:t>.</a:t>
            </a:r>
            <a:r>
              <a:rPr lang="en-US" dirty="0" smtClean="0"/>
              <a:t> </a:t>
            </a:r>
          </a:p>
          <a:p>
            <a:r>
              <a:rPr lang="en-US" dirty="0"/>
              <a:t>T</a:t>
            </a:r>
            <a:r>
              <a:rPr lang="en-US" dirty="0" smtClean="0"/>
              <a:t>hese </a:t>
            </a:r>
            <a:r>
              <a:rPr lang="en-US" dirty="0"/>
              <a:t>services may be </a:t>
            </a:r>
            <a:r>
              <a:rPr lang="en-US" dirty="0" smtClean="0"/>
              <a:t>implemented in </a:t>
            </a:r>
            <a:r>
              <a:rPr lang="en-US" dirty="0"/>
              <a:t>an AP or in another special-purpose device attached to the </a:t>
            </a:r>
            <a:r>
              <a:rPr lang="en-US" dirty="0" smtClean="0"/>
              <a:t>distribution system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2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/>
              <a:t>Three of the services are used to control IEEE 802.11 LAN access and </a:t>
            </a:r>
            <a:r>
              <a:rPr lang="en-US" dirty="0" smtClean="0"/>
              <a:t>confidentiality.</a:t>
            </a:r>
            <a:endParaRPr lang="en-US" dirty="0"/>
          </a:p>
          <a:p>
            <a:r>
              <a:rPr lang="en-US" dirty="0"/>
              <a:t>Six of the services are used to support delivery of MSDUs </a:t>
            </a:r>
            <a:r>
              <a:rPr lang="en-US" dirty="0" smtClean="0"/>
              <a:t>between stations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9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the MSDU is too large to be transmitted in a single MPDU, it </a:t>
            </a:r>
            <a:r>
              <a:rPr lang="en-US" dirty="0" smtClean="0"/>
              <a:t>may be </a:t>
            </a:r>
            <a:r>
              <a:rPr lang="en-US" dirty="0"/>
              <a:t>fragmented and transmitted in a series of MPDUs</a:t>
            </a:r>
            <a:r>
              <a:rPr lang="en-US" dirty="0" smtClean="0"/>
              <a:t>.</a:t>
            </a:r>
          </a:p>
          <a:p>
            <a:r>
              <a:rPr lang="en-US" dirty="0"/>
              <a:t>W</a:t>
            </a:r>
            <a:r>
              <a:rPr lang="en-US" dirty="0" smtClean="0"/>
              <a:t>e </a:t>
            </a:r>
            <a:r>
              <a:rPr lang="en-US" dirty="0"/>
              <a:t>next discuss the </a:t>
            </a:r>
            <a:r>
              <a:rPr lang="en-US" dirty="0" smtClean="0"/>
              <a:t>services: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802.11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4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14185</TotalTime>
  <Words>654</Words>
  <Application>Microsoft Office PowerPoint</Application>
  <PresentationFormat>On-screen Show (4:3)</PresentationFormat>
  <Paragraphs>82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  <vt:lpstr>IEEE 802.11 Services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9534</cp:revision>
  <cp:lastPrinted>2015-04-15T04:00:00Z</cp:lastPrinted>
  <dcterms:created xsi:type="dcterms:W3CDTF">2015-04-10T12:56:27Z</dcterms:created>
  <dcterms:modified xsi:type="dcterms:W3CDTF">2016-06-15T11:48:45Z</dcterms:modified>
</cp:coreProperties>
</file>