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332" r:id="rId5"/>
    <p:sldId id="366" r:id="rId6"/>
    <p:sldId id="367" r:id="rId7"/>
    <p:sldId id="368" r:id="rId8"/>
    <p:sldId id="377" r:id="rId9"/>
    <p:sldId id="376" r:id="rId10"/>
    <p:sldId id="378" r:id="rId11"/>
    <p:sldId id="369" r:id="rId12"/>
    <p:sldId id="370" r:id="rId13"/>
    <p:sldId id="371" r:id="rId14"/>
    <p:sldId id="372" r:id="rId15"/>
    <p:sldId id="373" r:id="rId16"/>
    <p:sldId id="374" r:id="rId17"/>
    <p:sldId id="379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Security Architecture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37079" y="1150938"/>
            <a:ext cx="257537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OSI protocol 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architecture</a:t>
            </a:r>
            <a:endParaRPr lang="en-US" sz="3200" dirty="0" smtClean="0"/>
          </a:p>
        </p:txBody>
      </p:sp>
      <p:pic>
        <p:nvPicPr>
          <p:cNvPr id="1026" name="Picture 2" descr="C:\Users\kashif\Desktop\Pictur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595" y="1165452"/>
            <a:ext cx="318135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26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The OSI security architecture is useful to managers as a </a:t>
            </a:r>
            <a:r>
              <a:rPr lang="en-US" dirty="0" smtClean="0"/>
              <a:t>way of </a:t>
            </a:r>
            <a:r>
              <a:rPr lang="en-US" dirty="0"/>
              <a:t>organizing the task of providing security</a:t>
            </a:r>
            <a:r>
              <a:rPr lang="en-US" dirty="0" smtClean="0"/>
              <a:t>.</a:t>
            </a:r>
          </a:p>
          <a:p>
            <a:r>
              <a:rPr lang="en-US" dirty="0" smtClean="0">
                <a:latin typeface="+mj-lt"/>
              </a:rPr>
              <a:t>It focuses </a:t>
            </a:r>
            <a:r>
              <a:rPr lang="en-US" dirty="0">
                <a:latin typeface="+mj-lt"/>
              </a:rPr>
              <a:t>on security attacks, mechanisms, and services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/>
              <a:t>These </a:t>
            </a:r>
            <a:r>
              <a:rPr lang="en-US" dirty="0" smtClean="0"/>
              <a:t>are defined next: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30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Security Attack:</a:t>
            </a:r>
            <a:endParaRPr lang="en-US" b="1" dirty="0" smtClean="0"/>
          </a:p>
          <a:p>
            <a:r>
              <a:rPr lang="en-US" dirty="0" smtClean="0"/>
              <a:t>Any </a:t>
            </a:r>
            <a:r>
              <a:rPr lang="en-US" dirty="0"/>
              <a:t>action that compromises the security of </a:t>
            </a:r>
            <a:r>
              <a:rPr lang="en-US" dirty="0" smtClean="0"/>
              <a:t>information owned </a:t>
            </a:r>
            <a:r>
              <a:rPr lang="en-US" dirty="0"/>
              <a:t>by an </a:t>
            </a:r>
            <a:r>
              <a:rPr lang="en-US" dirty="0" smtClean="0"/>
              <a:t>organization.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30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Security Mechanism:</a:t>
            </a:r>
            <a:endParaRPr lang="en-US" sz="3200" b="1" dirty="0" smtClean="0"/>
          </a:p>
          <a:p>
            <a:r>
              <a:rPr lang="en-US" dirty="0" smtClean="0"/>
              <a:t>A </a:t>
            </a:r>
            <a:r>
              <a:rPr lang="en-US" dirty="0"/>
              <a:t>process (or a device incorporating such a process) </a:t>
            </a:r>
            <a:r>
              <a:rPr lang="en-US" dirty="0" smtClean="0"/>
              <a:t>that is </a:t>
            </a:r>
            <a:r>
              <a:rPr lang="en-US" dirty="0"/>
              <a:t>designed to detect, prevent, or recover from a security attack.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1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Security Service:</a:t>
            </a:r>
            <a:endParaRPr lang="en-US" sz="3200" b="1" dirty="0" smtClean="0"/>
          </a:p>
          <a:p>
            <a:r>
              <a:rPr lang="en-US" dirty="0" smtClean="0"/>
              <a:t>A </a:t>
            </a:r>
            <a:r>
              <a:rPr lang="en-US" dirty="0"/>
              <a:t>processing or communication service that enhances </a:t>
            </a:r>
            <a:r>
              <a:rPr lang="en-US" dirty="0" smtClean="0"/>
              <a:t>the security </a:t>
            </a:r>
            <a:r>
              <a:rPr lang="en-US" dirty="0"/>
              <a:t>of the data processing systems and the information transfers of </a:t>
            </a:r>
            <a:r>
              <a:rPr lang="en-US" dirty="0" smtClean="0"/>
              <a:t>an organization</a:t>
            </a:r>
            <a:r>
              <a:rPr lang="en-US" dirty="0"/>
              <a:t>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7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services are intended to counter security attacks, and </a:t>
            </a:r>
            <a:r>
              <a:rPr lang="en-US" dirty="0" smtClean="0"/>
              <a:t>they make </a:t>
            </a:r>
            <a:r>
              <a:rPr lang="en-US" dirty="0"/>
              <a:t>use of one or more security mechanisms to provide the service.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96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lum contrast="50000"/>
          </a:blip>
          <a:srcRect/>
          <a:stretch>
            <a:fillRect/>
          </a:stretch>
        </p:blipFill>
        <p:spPr>
          <a:xfrm>
            <a:off x="848138" y="2271150"/>
            <a:ext cx="7407965" cy="260984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</p:pic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811810" y="1428648"/>
            <a:ext cx="7337417" cy="6865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RFC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4949, Internet Security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Glossary.</a:t>
            </a:r>
            <a:endParaRPr lang="en-US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41739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The OSI architecture is an international </a:t>
            </a:r>
            <a:r>
              <a:rPr lang="en-US" dirty="0"/>
              <a:t>standard, computer and communications </a:t>
            </a:r>
            <a:r>
              <a:rPr lang="en-US" dirty="0" smtClean="0"/>
              <a:t>vendors have </a:t>
            </a:r>
            <a:r>
              <a:rPr lang="en-US" dirty="0"/>
              <a:t>developed security features for their products and services that relate to </a:t>
            </a:r>
            <a:r>
              <a:rPr lang="en-US" dirty="0" smtClean="0"/>
              <a:t>this structured </a:t>
            </a:r>
            <a:r>
              <a:rPr lang="en-US" dirty="0"/>
              <a:t>definition of services and mechanisms.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11965" y="5314122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52256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the OSI security architecture and its usefulness.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In an organization, the </a:t>
            </a:r>
            <a:r>
              <a:rPr lang="en-US" dirty="0">
                <a:latin typeface="+mj-lt"/>
                <a:cs typeface="Arial"/>
              </a:rPr>
              <a:t>manager responsible for </a:t>
            </a:r>
            <a:r>
              <a:rPr lang="en-US" dirty="0" smtClean="0">
                <a:latin typeface="+mj-lt"/>
                <a:cs typeface="Arial"/>
              </a:rPr>
              <a:t>security has to </a:t>
            </a:r>
            <a:r>
              <a:rPr lang="en-US" dirty="0">
                <a:cs typeface="Arial"/>
              </a:rPr>
              <a:t>effectively </a:t>
            </a:r>
            <a:r>
              <a:rPr lang="en-US" dirty="0" smtClean="0">
                <a:cs typeface="Arial"/>
              </a:rPr>
              <a:t>assess the </a:t>
            </a:r>
            <a:r>
              <a:rPr lang="en-US" dirty="0">
                <a:cs typeface="Arial"/>
              </a:rPr>
              <a:t>security needs of an </a:t>
            </a:r>
            <a:r>
              <a:rPr lang="en-US" dirty="0" smtClean="0">
                <a:cs typeface="Arial"/>
              </a:rPr>
              <a:t>organization.</a:t>
            </a:r>
          </a:p>
          <a:p>
            <a:r>
              <a:rPr lang="en-US" dirty="0" smtClean="0">
                <a:cs typeface="Arial"/>
              </a:rPr>
              <a:t>He has </a:t>
            </a:r>
            <a:r>
              <a:rPr lang="en-US" dirty="0">
                <a:cs typeface="Arial"/>
              </a:rPr>
              <a:t>to evaluate </a:t>
            </a:r>
            <a:r>
              <a:rPr lang="en-US" dirty="0" smtClean="0">
                <a:cs typeface="Arial"/>
              </a:rPr>
              <a:t>and choose </a:t>
            </a:r>
            <a:r>
              <a:rPr lang="en-US" dirty="0">
                <a:cs typeface="Arial"/>
              </a:rPr>
              <a:t>various security products and </a:t>
            </a:r>
            <a:r>
              <a:rPr lang="en-US" dirty="0" smtClean="0">
                <a:cs typeface="Arial"/>
              </a:rPr>
              <a:t>policies.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7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Thus, the manager needs </a:t>
            </a:r>
            <a:r>
              <a:rPr lang="en-US" dirty="0">
                <a:latin typeface="+mj-lt"/>
                <a:cs typeface="Arial"/>
              </a:rPr>
              <a:t>some systematic way of defining the requirements for security and </a:t>
            </a:r>
            <a:r>
              <a:rPr lang="en-US" dirty="0" smtClean="0">
                <a:latin typeface="+mj-lt"/>
                <a:cs typeface="Arial"/>
              </a:rPr>
              <a:t>characterizing the </a:t>
            </a:r>
            <a:r>
              <a:rPr lang="en-US" dirty="0">
                <a:latin typeface="+mj-lt"/>
                <a:cs typeface="Arial"/>
              </a:rPr>
              <a:t>approaches to satisfying those </a:t>
            </a:r>
            <a:r>
              <a:rPr lang="en-US" dirty="0" smtClean="0">
                <a:latin typeface="+mj-lt"/>
                <a:cs typeface="Arial"/>
              </a:rPr>
              <a:t>requirements.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51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This is </a:t>
            </a:r>
            <a:r>
              <a:rPr lang="en-US" dirty="0">
                <a:latin typeface="+mj-lt"/>
                <a:cs typeface="Arial"/>
              </a:rPr>
              <a:t>difficult enough in a centralized data processing </a:t>
            </a:r>
            <a:r>
              <a:rPr lang="en-US" dirty="0" smtClean="0">
                <a:latin typeface="+mj-lt"/>
                <a:cs typeface="Arial"/>
              </a:rPr>
              <a:t>environment.</a:t>
            </a:r>
          </a:p>
          <a:p>
            <a:r>
              <a:rPr lang="en-US" dirty="0" smtClean="0">
                <a:latin typeface="+mj-lt"/>
                <a:cs typeface="Arial"/>
              </a:rPr>
              <a:t>With </a:t>
            </a:r>
            <a:r>
              <a:rPr lang="en-US" dirty="0">
                <a:latin typeface="+mj-lt"/>
                <a:cs typeface="Arial"/>
              </a:rPr>
              <a:t>the use </a:t>
            </a:r>
            <a:r>
              <a:rPr lang="en-US" dirty="0" smtClean="0">
                <a:latin typeface="+mj-lt"/>
                <a:cs typeface="Arial"/>
              </a:rPr>
              <a:t>of local </a:t>
            </a:r>
            <a:r>
              <a:rPr lang="en-US" dirty="0">
                <a:latin typeface="+mj-lt"/>
                <a:cs typeface="Arial"/>
              </a:rPr>
              <a:t>and wide area networks, the problems are compounded.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9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S</a:t>
            </a:r>
            <a:r>
              <a:rPr lang="en-US" dirty="0" smtClean="0"/>
              <a:t>uch a systematic approach was defined by </a:t>
            </a:r>
            <a:r>
              <a:rPr lang="en-US" dirty="0">
                <a:latin typeface="+mj-lt"/>
                <a:cs typeface="Arial"/>
              </a:rPr>
              <a:t>t</a:t>
            </a:r>
            <a:r>
              <a:rPr lang="en-US" dirty="0" smtClean="0">
                <a:latin typeface="+mj-lt"/>
                <a:cs typeface="Arial"/>
              </a:rPr>
              <a:t>he </a:t>
            </a:r>
            <a:r>
              <a:rPr lang="en-US" dirty="0">
                <a:latin typeface="+mj-lt"/>
                <a:cs typeface="Arial"/>
              </a:rPr>
              <a:t>International Telecommunication </a:t>
            </a:r>
            <a:r>
              <a:rPr lang="en-US" dirty="0" smtClean="0">
                <a:latin typeface="+mj-lt"/>
                <a:cs typeface="Arial"/>
              </a:rPr>
              <a:t>Union </a:t>
            </a:r>
            <a:r>
              <a:rPr lang="en-US" dirty="0" smtClean="0">
                <a:latin typeface="+mj-lt"/>
                <a:cs typeface="Arial"/>
              </a:rPr>
              <a:t>(ITU) Telecommunication </a:t>
            </a:r>
            <a:r>
              <a:rPr lang="en-US" dirty="0">
                <a:latin typeface="+mj-lt"/>
                <a:cs typeface="Arial"/>
              </a:rPr>
              <a:t>Standardization Sector (ITU-T</a:t>
            </a:r>
            <a:r>
              <a:rPr lang="en-US" dirty="0" smtClean="0">
                <a:latin typeface="+mj-lt"/>
                <a:cs typeface="Arial"/>
              </a:rPr>
              <a:t>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1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(</a:t>
            </a:r>
            <a:r>
              <a:rPr lang="en-US" dirty="0" smtClean="0"/>
              <a:t>ITU-T) is </a:t>
            </a:r>
            <a:r>
              <a:rPr lang="en-US" dirty="0"/>
              <a:t>a United Nations sponsored agency that develops standards, called Recommendations, relating to </a:t>
            </a:r>
            <a:r>
              <a:rPr lang="en-US" dirty="0" smtClean="0"/>
              <a:t>telecommunications and </a:t>
            </a:r>
            <a:r>
              <a:rPr lang="en-US" dirty="0"/>
              <a:t>to open systems interconnection (OSI</a:t>
            </a:r>
            <a:r>
              <a:rPr lang="en-US" dirty="0" smtClean="0"/>
              <a:t>).</a:t>
            </a: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09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Recommendation X.800, Security Architecture for OSI</a:t>
            </a:r>
            <a:r>
              <a:rPr lang="en-US" dirty="0" smtClean="0">
                <a:cs typeface="Arial"/>
              </a:rPr>
              <a:t>.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open systems interconnection (</a:t>
            </a:r>
            <a:r>
              <a:rPr lang="en-US" dirty="0" smtClean="0"/>
              <a:t>OSI) security </a:t>
            </a:r>
            <a:r>
              <a:rPr lang="en-US" dirty="0"/>
              <a:t>architecture was developed in the context of the OSI protocol architecture.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OSI Security Architecture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5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</TotalTime>
  <Words>479</Words>
  <Application>Microsoft Office PowerPoint</Application>
  <PresentationFormat>On-screen Show (4:3)</PresentationFormat>
  <Paragraphs>79</Paragraphs>
  <Slides>17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  <vt:lpstr>The OSI Security Architecture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1118</cp:revision>
  <cp:lastPrinted>2015-04-15T04:00:00Z</cp:lastPrinted>
  <dcterms:created xsi:type="dcterms:W3CDTF">2015-04-10T12:56:27Z</dcterms:created>
  <dcterms:modified xsi:type="dcterms:W3CDTF">2016-03-18T03:45:56Z</dcterms:modified>
</cp:coreProperties>
</file>