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3" r:id="rId2"/>
    <p:sldId id="304" r:id="rId3"/>
    <p:sldId id="338" r:id="rId4"/>
    <p:sldId id="1012" r:id="rId5"/>
    <p:sldId id="1065" r:id="rId6"/>
    <p:sldId id="1067" r:id="rId7"/>
    <p:sldId id="1069" r:id="rId8"/>
    <p:sldId id="1070" r:id="rId9"/>
    <p:sldId id="1071" r:id="rId10"/>
    <p:sldId id="1073" r:id="rId11"/>
    <p:sldId id="1075" r:id="rId12"/>
    <p:sldId id="1076" r:id="rId13"/>
    <p:sldId id="1077" r:id="rId14"/>
    <p:sldId id="1078" r:id="rId15"/>
    <p:sldId id="1079" r:id="rId16"/>
    <p:sldId id="1080" r:id="rId17"/>
    <p:sldId id="1081" r:id="rId18"/>
    <p:sldId id="1064" r:id="rId19"/>
    <p:sldId id="1082" r:id="rId20"/>
    <p:sldId id="1083" r:id="rId21"/>
    <p:sldId id="1084" r:id="rId22"/>
    <p:sldId id="1085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7/27/2016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7/27/2016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F99F3-24B5-4C8D-9326-E7A6D68C0AD8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DF309-26D5-4CB1-84BF-31393B0557A0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C9421-41E1-4D46-9294-DCFB9E31F200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01E70-FD6E-4CA8-911C-3437FBAC6DCD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D1351-77D4-42D4-BDE3-44796D0E980E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0F987-104D-45C1-8642-814A64907488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44DAC-E234-40DA-9FF4-75649B978982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D6DE9-C5F3-4973-8831-B6C0A8FA547B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A6C11-C3BC-4CC1-B00C-70362268209F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F976B-A1AE-4A2B-A5CA-8BA90C3E33AF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09705-028E-4418-8CBA-A47C0ACB665B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E951A-66CA-4E59-85BE-51C074AE76A7}" type="datetime1">
              <a:rPr lang="en-US" smtClean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Weaknesses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of Packet Filter Firewalls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5. Due </a:t>
            </a:r>
            <a:r>
              <a:rPr lang="en-US" dirty="0"/>
              <a:t>to the small number of variables used in access control decisions</a:t>
            </a:r>
            <a:r>
              <a:rPr lang="en-US" dirty="0" smtClean="0"/>
              <a:t>, packet </a:t>
            </a:r>
            <a:r>
              <a:rPr lang="en-US" dirty="0"/>
              <a:t>filter firewalls are susceptible to security breaches caused by </a:t>
            </a:r>
            <a:r>
              <a:rPr lang="en-US" dirty="0" smtClean="0"/>
              <a:t>improper configurations</a:t>
            </a:r>
            <a:r>
              <a:rPr lang="en-US" dirty="0"/>
              <a:t>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Weaknesses of Packet Filter Firewalls</a:t>
            </a:r>
          </a:p>
        </p:txBody>
      </p:sp>
    </p:spTree>
    <p:extLst>
      <p:ext uri="{BB962C8B-B14F-4D97-AF65-F5344CB8AC3E}">
        <p14:creationId xmlns:p14="http://schemas.microsoft.com/office/powerpoint/2010/main" val="116674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/>
              <a:t>Attacks and Countermeasures:</a:t>
            </a:r>
          </a:p>
          <a:p>
            <a:r>
              <a:rPr lang="en-US" dirty="0" smtClean="0"/>
              <a:t>Some of the attacks that </a:t>
            </a:r>
            <a:r>
              <a:rPr lang="en-US" dirty="0"/>
              <a:t>can be made on packet filtering firewalls and </a:t>
            </a:r>
            <a:r>
              <a:rPr lang="en-US" dirty="0" smtClean="0"/>
              <a:t>the appropriate </a:t>
            </a:r>
            <a:r>
              <a:rPr lang="en-US" dirty="0"/>
              <a:t>countermeasures are the following: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Weaknesses of Packet Filter Firewalls</a:t>
            </a:r>
          </a:p>
        </p:txBody>
      </p:sp>
    </p:spTree>
    <p:extLst>
      <p:ext uri="{BB962C8B-B14F-4D97-AF65-F5344CB8AC3E}">
        <p14:creationId xmlns:p14="http://schemas.microsoft.com/office/powerpoint/2010/main" val="205325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1. IP </a:t>
            </a:r>
            <a:r>
              <a:rPr lang="en-US" b="1" dirty="0"/>
              <a:t>address spoofing</a:t>
            </a:r>
            <a:r>
              <a:rPr lang="en-US" b="1" dirty="0" smtClean="0"/>
              <a:t>:</a:t>
            </a:r>
          </a:p>
          <a:p>
            <a:r>
              <a:rPr lang="en-US" dirty="0" smtClean="0"/>
              <a:t>The </a:t>
            </a:r>
            <a:r>
              <a:rPr lang="en-US" dirty="0"/>
              <a:t>intruder transmits packets from the outside with </a:t>
            </a:r>
            <a:r>
              <a:rPr lang="en-US" dirty="0" smtClean="0"/>
              <a:t>a source </a:t>
            </a:r>
            <a:r>
              <a:rPr lang="en-US" dirty="0"/>
              <a:t>IP address field containing an address of an internal host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Weaknesses of Packet Filter Firewalls</a:t>
            </a:r>
          </a:p>
        </p:txBody>
      </p:sp>
    </p:spTree>
    <p:extLst>
      <p:ext uri="{BB962C8B-B14F-4D97-AF65-F5344CB8AC3E}">
        <p14:creationId xmlns:p14="http://schemas.microsoft.com/office/powerpoint/2010/main" val="401279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attacker hopes that the use of a spoofed address will allow penetration of systems </a:t>
            </a:r>
            <a:r>
              <a:rPr lang="en-US" dirty="0" smtClean="0"/>
              <a:t>that employ </a:t>
            </a:r>
            <a:r>
              <a:rPr lang="en-US" dirty="0"/>
              <a:t>simple source address security, in which packets from specific </a:t>
            </a:r>
            <a:r>
              <a:rPr lang="en-US" dirty="0" smtClean="0"/>
              <a:t>trusted internal </a:t>
            </a:r>
            <a:r>
              <a:rPr lang="en-US" dirty="0"/>
              <a:t>hosts are accepted.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Weaknesses of Packet Filter Firewalls</a:t>
            </a:r>
          </a:p>
        </p:txBody>
      </p:sp>
    </p:spTree>
    <p:extLst>
      <p:ext uri="{BB962C8B-B14F-4D97-AF65-F5344CB8AC3E}">
        <p14:creationId xmlns:p14="http://schemas.microsoft.com/office/powerpoint/2010/main" val="134873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</a:t>
            </a:r>
            <a:r>
              <a:rPr lang="en-US" b="1" dirty="0"/>
              <a:t>countermeasure</a:t>
            </a:r>
            <a:r>
              <a:rPr lang="en-US" dirty="0"/>
              <a:t> is to discard packets with </a:t>
            </a:r>
            <a:r>
              <a:rPr lang="en-US" dirty="0" smtClean="0"/>
              <a:t>an inside </a:t>
            </a:r>
            <a:r>
              <a:rPr lang="en-US" dirty="0"/>
              <a:t>source address if the packet arrives on an external interface. </a:t>
            </a:r>
            <a:endParaRPr lang="en-US" dirty="0" smtClean="0"/>
          </a:p>
          <a:p>
            <a:r>
              <a:rPr lang="en-US" dirty="0" smtClean="0"/>
              <a:t>This countermeasure </a:t>
            </a:r>
            <a:r>
              <a:rPr lang="en-US" dirty="0"/>
              <a:t>is often implemented at the router external to the firewall.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Weaknesses of Packet Filter Firewalls</a:t>
            </a:r>
          </a:p>
        </p:txBody>
      </p:sp>
    </p:spTree>
    <p:extLst>
      <p:ext uri="{BB962C8B-B14F-4D97-AF65-F5344CB8AC3E}">
        <p14:creationId xmlns:p14="http://schemas.microsoft.com/office/powerpoint/2010/main" val="81952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2. Source </a:t>
            </a:r>
            <a:r>
              <a:rPr lang="en-US" b="1" dirty="0"/>
              <a:t>routing attacks: </a:t>
            </a:r>
            <a:r>
              <a:rPr lang="en-US" b="1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source station specifies the route that a </a:t>
            </a:r>
            <a:r>
              <a:rPr lang="en-US" dirty="0" smtClean="0"/>
              <a:t>packet should </a:t>
            </a:r>
            <a:r>
              <a:rPr lang="en-US" dirty="0"/>
              <a:t>take as it crosses the Internet, in the hopes that this will bypass </a:t>
            </a:r>
            <a:r>
              <a:rPr lang="en-US" dirty="0" smtClean="0"/>
              <a:t>security measures </a:t>
            </a:r>
            <a:r>
              <a:rPr lang="en-US" dirty="0"/>
              <a:t>that do not analyze the source routing information.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Weaknesses of Packet Filter Firewalls</a:t>
            </a:r>
          </a:p>
        </p:txBody>
      </p:sp>
    </p:spTree>
    <p:extLst>
      <p:ext uri="{BB962C8B-B14F-4D97-AF65-F5344CB8AC3E}">
        <p14:creationId xmlns:p14="http://schemas.microsoft.com/office/powerpoint/2010/main" val="101650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</a:t>
            </a:r>
            <a:r>
              <a:rPr lang="en-US" b="1" dirty="0" smtClean="0"/>
              <a:t>countermeasure</a:t>
            </a:r>
            <a:r>
              <a:rPr lang="en-US" dirty="0" smtClean="0"/>
              <a:t> is </a:t>
            </a:r>
            <a:r>
              <a:rPr lang="en-US" dirty="0"/>
              <a:t>to discard all packets that use this option.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Weaknesses of Packet Filter Firewalls</a:t>
            </a:r>
          </a:p>
        </p:txBody>
      </p:sp>
    </p:spTree>
    <p:extLst>
      <p:ext uri="{BB962C8B-B14F-4D97-AF65-F5344CB8AC3E}">
        <p14:creationId xmlns:p14="http://schemas.microsoft.com/office/powerpoint/2010/main" val="362026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3. Tiny </a:t>
            </a:r>
            <a:r>
              <a:rPr lang="en-US" b="1" dirty="0"/>
              <a:t>fragment attacks</a:t>
            </a:r>
            <a:r>
              <a:rPr lang="en-US" b="1" dirty="0" smtClean="0"/>
              <a:t>:</a:t>
            </a:r>
          </a:p>
          <a:p>
            <a:r>
              <a:rPr lang="en-US" dirty="0"/>
              <a:t>The intruder uses the IP fragmentation option to </a:t>
            </a:r>
            <a:r>
              <a:rPr lang="en-US" dirty="0" smtClean="0"/>
              <a:t>create extremely </a:t>
            </a:r>
            <a:r>
              <a:rPr lang="en-US" dirty="0"/>
              <a:t>small fragments </a:t>
            </a:r>
            <a:r>
              <a:rPr lang="en-US"/>
              <a:t>and </a:t>
            </a:r>
            <a:r>
              <a:rPr lang="en-US" smtClean="0"/>
              <a:t>forces </a:t>
            </a:r>
            <a:r>
              <a:rPr lang="en-US" dirty="0"/>
              <a:t>the TCP header information into a </a:t>
            </a:r>
            <a:r>
              <a:rPr lang="en-US" dirty="0" smtClean="0"/>
              <a:t>separate packet </a:t>
            </a:r>
            <a:r>
              <a:rPr lang="en-US" dirty="0"/>
              <a:t>fragment.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Weaknesses of Packet Filter Firewalls</a:t>
            </a:r>
          </a:p>
        </p:txBody>
      </p:sp>
    </p:spTree>
    <p:extLst>
      <p:ext uri="{BB962C8B-B14F-4D97-AF65-F5344CB8AC3E}">
        <p14:creationId xmlns:p14="http://schemas.microsoft.com/office/powerpoint/2010/main" val="291522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This attack is designed to circumvent filtering rules </a:t>
            </a:r>
            <a:r>
              <a:rPr lang="en-US" dirty="0" smtClean="0"/>
              <a:t>that depend </a:t>
            </a:r>
            <a:r>
              <a:rPr lang="en-US" dirty="0"/>
              <a:t>on TCP header information. </a:t>
            </a:r>
            <a:endParaRPr lang="en-US" dirty="0" smtClean="0"/>
          </a:p>
          <a:p>
            <a:r>
              <a:rPr lang="en-US" dirty="0" smtClean="0"/>
              <a:t>Typically</a:t>
            </a:r>
            <a:r>
              <a:rPr lang="en-US" dirty="0"/>
              <a:t>, a packet filter will make a </a:t>
            </a:r>
            <a:r>
              <a:rPr lang="en-US" dirty="0" smtClean="0"/>
              <a:t>filtering decision </a:t>
            </a:r>
            <a:r>
              <a:rPr lang="en-US" dirty="0"/>
              <a:t>on the first fragment of a packet.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Weaknesses of Packet Filter Firewalls</a:t>
            </a:r>
          </a:p>
        </p:txBody>
      </p:sp>
    </p:spTree>
    <p:extLst>
      <p:ext uri="{BB962C8B-B14F-4D97-AF65-F5344CB8AC3E}">
        <p14:creationId xmlns:p14="http://schemas.microsoft.com/office/powerpoint/2010/main" val="316992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All subsequent fragments </a:t>
            </a:r>
            <a:r>
              <a:rPr lang="en-US" dirty="0" smtClean="0"/>
              <a:t>of that </a:t>
            </a:r>
            <a:r>
              <a:rPr lang="en-US" dirty="0"/>
              <a:t>packet are filtered out solely on the basis that they are part of the </a:t>
            </a:r>
            <a:r>
              <a:rPr lang="en-US" dirty="0" smtClean="0"/>
              <a:t>packet whose </a:t>
            </a:r>
            <a:r>
              <a:rPr lang="en-US" dirty="0"/>
              <a:t>first fragment was rejected</a:t>
            </a:r>
            <a:r>
              <a:rPr lang="en-US" dirty="0" smtClean="0"/>
              <a:t>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Weaknesses of Packet Filter Firewalls</a:t>
            </a:r>
          </a:p>
        </p:txBody>
      </p:sp>
    </p:spTree>
    <p:extLst>
      <p:ext uri="{BB962C8B-B14F-4D97-AF65-F5344CB8AC3E}">
        <p14:creationId xmlns:p14="http://schemas.microsoft.com/office/powerpoint/2010/main" val="13412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weaknesses </a:t>
            </a:r>
            <a:r>
              <a:rPr lang="en-US" sz="2800" dirty="0">
                <a:cs typeface="Arial" pitchFamily="34" charset="0"/>
              </a:rPr>
              <a:t>of </a:t>
            </a:r>
            <a:r>
              <a:rPr lang="en-US" sz="2800" dirty="0" smtClean="0">
                <a:cs typeface="Arial" pitchFamily="34" charset="0"/>
              </a:rPr>
              <a:t>Packet filtering firewall.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Weaknesses of Packet Filter Firewalls</a:t>
            </a:r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attacker hopes that the filtering firewall examines only the first fragment and that the remaining fragments are passed through.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Weaknesses of Packet Filter Firewalls</a:t>
            </a:r>
          </a:p>
        </p:txBody>
      </p:sp>
    </p:spTree>
    <p:extLst>
      <p:ext uri="{BB962C8B-B14F-4D97-AF65-F5344CB8AC3E}">
        <p14:creationId xmlns:p14="http://schemas.microsoft.com/office/powerpoint/2010/main" val="189229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 tiny fragment attack can be defeated by enforcing a rule that </a:t>
            </a:r>
            <a:r>
              <a:rPr lang="en-US" dirty="0" smtClean="0"/>
              <a:t>the first fragment </a:t>
            </a:r>
            <a:r>
              <a:rPr lang="en-US" dirty="0"/>
              <a:t>of a packet must contain a predefined minimum amount </a:t>
            </a:r>
            <a:r>
              <a:rPr lang="en-US" dirty="0" smtClean="0"/>
              <a:t>of the </a:t>
            </a:r>
            <a:r>
              <a:rPr lang="en-US" dirty="0"/>
              <a:t>transport header.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Weaknesses of Packet Filter Firewalls</a:t>
            </a:r>
          </a:p>
        </p:txBody>
      </p:sp>
    </p:spTree>
    <p:extLst>
      <p:ext uri="{BB962C8B-B14F-4D97-AF65-F5344CB8AC3E}">
        <p14:creationId xmlns:p14="http://schemas.microsoft.com/office/powerpoint/2010/main" val="223929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If the first fragment is rejected, the filter can remember the packet and discard all subsequent fragments.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Weaknesses of Packet Filter Firewalls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50592" y="3877207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29993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Weaknesses of Packet Filter Firewalls</a:t>
            </a:r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One advantage of a packet filtering firewall is its simplicity</a:t>
            </a:r>
            <a:r>
              <a:rPr lang="en-US" dirty="0" smtClean="0"/>
              <a:t>.</a:t>
            </a:r>
          </a:p>
          <a:p>
            <a:r>
              <a:rPr lang="en-US" dirty="0" smtClean="0"/>
              <a:t>Also</a:t>
            </a:r>
            <a:r>
              <a:rPr lang="en-US" dirty="0"/>
              <a:t>, packet </a:t>
            </a:r>
            <a:r>
              <a:rPr lang="en-US" dirty="0" smtClean="0"/>
              <a:t>filters typically </a:t>
            </a:r>
            <a:r>
              <a:rPr lang="en-US" dirty="0"/>
              <a:t>are transparent to users and are very fast.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Weaknesses of Packet Filter Firewalls</a:t>
            </a:r>
          </a:p>
        </p:txBody>
      </p:sp>
    </p:spTree>
    <p:extLst>
      <p:ext uri="{BB962C8B-B14F-4D97-AF65-F5344CB8AC3E}">
        <p14:creationId xmlns:p14="http://schemas.microsoft.com/office/powerpoint/2010/main" val="201341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Following are the weaknesses </a:t>
            </a:r>
            <a:r>
              <a:rPr lang="en-US" dirty="0"/>
              <a:t>of packet filter firewalls</a:t>
            </a:r>
            <a:r>
              <a:rPr lang="en-US" dirty="0" smtClean="0"/>
              <a:t>:</a:t>
            </a:r>
          </a:p>
          <a:p>
            <a:r>
              <a:rPr lang="en-US" dirty="0" smtClean="0"/>
              <a:t>1. Because </a:t>
            </a:r>
            <a:r>
              <a:rPr lang="en-US" dirty="0"/>
              <a:t>packet filter firewalls do not examine upper-layer data, they </a:t>
            </a:r>
            <a:r>
              <a:rPr lang="en-US" dirty="0" smtClean="0"/>
              <a:t>cannot prevent </a:t>
            </a:r>
            <a:r>
              <a:rPr lang="en-US" dirty="0"/>
              <a:t>attacks that employ application-specific vulnerabilities or functions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Weaknesses of Packet Filter Firewalls</a:t>
            </a:r>
          </a:p>
        </p:txBody>
      </p:sp>
    </p:spTree>
    <p:extLst>
      <p:ext uri="{BB962C8B-B14F-4D97-AF65-F5344CB8AC3E}">
        <p14:creationId xmlns:p14="http://schemas.microsoft.com/office/powerpoint/2010/main" val="31922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2. Because </a:t>
            </a:r>
            <a:r>
              <a:rPr lang="en-US" dirty="0"/>
              <a:t>of the limited information available to the firewall, the logging </a:t>
            </a:r>
            <a:r>
              <a:rPr lang="en-US" dirty="0" smtClean="0"/>
              <a:t>functionality present </a:t>
            </a:r>
            <a:r>
              <a:rPr lang="en-US" dirty="0"/>
              <a:t>in packet filter firewalls is limited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Weaknesses of Packet Filter Firewalls</a:t>
            </a:r>
          </a:p>
        </p:txBody>
      </p:sp>
    </p:spTree>
    <p:extLst>
      <p:ext uri="{BB962C8B-B14F-4D97-AF65-F5344CB8AC3E}">
        <p14:creationId xmlns:p14="http://schemas.microsoft.com/office/powerpoint/2010/main" val="47417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3. Most </a:t>
            </a:r>
            <a:r>
              <a:rPr lang="en-US" dirty="0"/>
              <a:t>packet filter firewalls do not support advanced user </a:t>
            </a:r>
            <a:r>
              <a:rPr lang="en-US" dirty="0" smtClean="0"/>
              <a:t>authentication schemes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limitation is mostly due to the lack of </a:t>
            </a:r>
            <a:r>
              <a:rPr lang="en-US" dirty="0" smtClean="0"/>
              <a:t>upper-layer functionality </a:t>
            </a:r>
            <a:r>
              <a:rPr lang="en-US" dirty="0"/>
              <a:t>by the firewall.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Weaknesses of Packet Filter Firewalls</a:t>
            </a:r>
          </a:p>
        </p:txBody>
      </p:sp>
    </p:spTree>
    <p:extLst>
      <p:ext uri="{BB962C8B-B14F-4D97-AF65-F5344CB8AC3E}">
        <p14:creationId xmlns:p14="http://schemas.microsoft.com/office/powerpoint/2010/main" val="66860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4. Packet </a:t>
            </a:r>
            <a:r>
              <a:rPr lang="en-US" dirty="0"/>
              <a:t>filter firewalls are generally vulnerable to attacks and exploits </a:t>
            </a:r>
            <a:r>
              <a:rPr lang="en-US" dirty="0" smtClean="0"/>
              <a:t>that take </a:t>
            </a:r>
            <a:r>
              <a:rPr lang="en-US" dirty="0"/>
              <a:t>advantage of problems within the TCP/IP specification and </a:t>
            </a:r>
            <a:r>
              <a:rPr lang="en-US" dirty="0" smtClean="0"/>
              <a:t>protocol stack</a:t>
            </a:r>
            <a:r>
              <a:rPr lang="en-US" dirty="0"/>
              <a:t>, such as </a:t>
            </a:r>
            <a:r>
              <a:rPr lang="en-US" i="1" dirty="0"/>
              <a:t>network layer address spoofing</a:t>
            </a:r>
            <a:r>
              <a:rPr lang="en-US" dirty="0"/>
              <a:t>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Weaknesses of Packet Filter Firewalls</a:t>
            </a:r>
          </a:p>
        </p:txBody>
      </p:sp>
    </p:spTree>
    <p:extLst>
      <p:ext uri="{BB962C8B-B14F-4D97-AF65-F5344CB8AC3E}">
        <p14:creationId xmlns:p14="http://schemas.microsoft.com/office/powerpoint/2010/main" val="131191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Many packet filter </a:t>
            </a:r>
            <a:r>
              <a:rPr lang="en-US" dirty="0" smtClean="0"/>
              <a:t>firewalls cannot </a:t>
            </a:r>
            <a:r>
              <a:rPr lang="en-US" dirty="0"/>
              <a:t>detect a network packet in which the OSI Layer 3 addressing </a:t>
            </a:r>
            <a:r>
              <a:rPr lang="en-US" dirty="0" smtClean="0"/>
              <a:t>information has </a:t>
            </a:r>
            <a:r>
              <a:rPr lang="en-US" dirty="0"/>
              <a:t>been altered. </a:t>
            </a:r>
            <a:endParaRPr lang="en-US" dirty="0" smtClean="0"/>
          </a:p>
          <a:p>
            <a:r>
              <a:rPr lang="en-US" dirty="0" smtClean="0"/>
              <a:t>Intruders can </a:t>
            </a:r>
            <a:r>
              <a:rPr lang="en-US" dirty="0"/>
              <a:t>bypass the security controls implemented in a firewall platform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Weaknesses of Packet Filter Firewalls</a:t>
            </a:r>
          </a:p>
        </p:txBody>
      </p:sp>
    </p:spTree>
    <p:extLst>
      <p:ext uri="{BB962C8B-B14F-4D97-AF65-F5344CB8AC3E}">
        <p14:creationId xmlns:p14="http://schemas.microsoft.com/office/powerpoint/2010/main" val="214108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20383</TotalTime>
  <Words>690</Words>
  <Application>Microsoft Office PowerPoint</Application>
  <PresentationFormat>On-screen Show (4:3)</PresentationFormat>
  <Paragraphs>60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Weaknesses of Packet Filter Firewalls</vt:lpstr>
      <vt:lpstr>Weaknesses of Packet Filter Firewalls</vt:lpstr>
      <vt:lpstr>Weaknesses of Packet Filter Firewalls</vt:lpstr>
      <vt:lpstr>Weaknesses of Packet Filter Firewalls</vt:lpstr>
      <vt:lpstr>Weaknesses of Packet Filter Firewalls</vt:lpstr>
      <vt:lpstr>Weaknesses of Packet Filter Firewalls</vt:lpstr>
      <vt:lpstr>Weaknesses of Packet Filter Firewalls</vt:lpstr>
      <vt:lpstr>Weaknesses of Packet Filter Firewalls</vt:lpstr>
      <vt:lpstr>Weaknesses of Packet Filter Firewalls</vt:lpstr>
      <vt:lpstr>Weaknesses of Packet Filter Firewalls</vt:lpstr>
      <vt:lpstr>Weaknesses of Packet Filter Firewalls</vt:lpstr>
      <vt:lpstr>Weaknesses of Packet Filter Firewalls</vt:lpstr>
      <vt:lpstr>Weaknesses of Packet Filter Firewalls</vt:lpstr>
      <vt:lpstr>Weaknesses of Packet Filter Firewalls</vt:lpstr>
      <vt:lpstr>Weaknesses of Packet Filter Firewalls</vt:lpstr>
      <vt:lpstr>Weaknesses of Packet Filter Firewalls</vt:lpstr>
      <vt:lpstr>Weaknesses of Packet Filter Firewalls</vt:lpstr>
      <vt:lpstr>Weaknesses of Packet Filter Firewalls</vt:lpstr>
      <vt:lpstr>Weaknesses of Packet Filter Firewalls</vt:lpstr>
      <vt:lpstr>Weaknesses of Packet Filter Firewalls</vt:lpstr>
      <vt:lpstr>Weaknesses of Packet Filter Firewalls</vt:lpstr>
      <vt:lpstr>Weaknesses of Packet Filter Firewalls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15403</cp:revision>
  <cp:lastPrinted>2015-04-15T04:00:00Z</cp:lastPrinted>
  <dcterms:created xsi:type="dcterms:W3CDTF">2015-04-10T12:56:27Z</dcterms:created>
  <dcterms:modified xsi:type="dcterms:W3CDTF">2016-07-27T03:02:47Z</dcterms:modified>
</cp:coreProperties>
</file>