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3" r:id="rId2"/>
    <p:sldId id="304" r:id="rId3"/>
    <p:sldId id="338" r:id="rId4"/>
    <p:sldId id="681" r:id="rId5"/>
    <p:sldId id="682" r:id="rId6"/>
    <p:sldId id="683" r:id="rId7"/>
    <p:sldId id="684" r:id="rId8"/>
    <p:sldId id="686" r:id="rId9"/>
    <p:sldId id="687" r:id="rId10"/>
    <p:sldId id="688" r:id="rId11"/>
    <p:sldId id="685" r:id="rId12"/>
    <p:sldId id="678" r:id="rId13"/>
    <p:sldId id="691" r:id="rId14"/>
    <p:sldId id="693" r:id="rId15"/>
    <p:sldId id="692" r:id="rId16"/>
    <p:sldId id="69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Phases 3 &amp; 4 </a:t>
            </a:r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of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SSL Handshake </a:t>
            </a:r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Fortezza</a:t>
            </a:r>
            <a:r>
              <a:rPr lang="en-US" b="1" dirty="0"/>
              <a:t>: </a:t>
            </a:r>
            <a:r>
              <a:rPr lang="en-US" dirty="0"/>
              <a:t>The client’s </a:t>
            </a:r>
            <a:r>
              <a:rPr lang="en-US" dirty="0" err="1"/>
              <a:t>Fortezza</a:t>
            </a:r>
            <a:r>
              <a:rPr lang="en-US" dirty="0"/>
              <a:t> parameters are sent</a:t>
            </a:r>
            <a:r>
              <a:rPr lang="en-US" dirty="0" smtClean="0"/>
              <a:t>.</a:t>
            </a:r>
          </a:p>
          <a:p>
            <a:r>
              <a:rPr lang="en-US" dirty="0"/>
              <a:t>Finally, in this phase, the client may send a </a:t>
            </a:r>
            <a:r>
              <a:rPr lang="en-US" b="1" dirty="0" err="1"/>
              <a:t>certificate_verify</a:t>
            </a:r>
            <a:r>
              <a:rPr lang="en-US" b="1" dirty="0"/>
              <a:t> </a:t>
            </a:r>
            <a:r>
              <a:rPr lang="en-US" dirty="0" smtClean="0"/>
              <a:t>message</a:t>
            </a:r>
            <a:r>
              <a:rPr lang="en-US" b="1" dirty="0" smtClean="0"/>
              <a:t> </a:t>
            </a:r>
            <a:r>
              <a:rPr lang="en-US" dirty="0" smtClean="0"/>
              <a:t>to </a:t>
            </a:r>
            <a:r>
              <a:rPr lang="en-US" dirty="0"/>
              <a:t>provide explicit verification of a client certificate.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81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Phases 3 &amp; 4 of </a:t>
            </a:r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98" y="2904422"/>
            <a:ext cx="6000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673" y="1737860"/>
            <a:ext cx="7620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536" y="1810430"/>
            <a:ext cx="7334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85" y="2395538"/>
            <a:ext cx="7104629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4954588"/>
            <a:ext cx="32956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6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Phase 4. </a:t>
            </a:r>
            <a:r>
              <a:rPr lang="en-US" b="1" dirty="0" smtClean="0"/>
              <a:t>Finish</a:t>
            </a:r>
          </a:p>
          <a:p>
            <a:r>
              <a:rPr lang="en-US" dirty="0"/>
              <a:t>This phase completes the setting up of a secure connection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client sends </a:t>
            </a:r>
            <a:r>
              <a:rPr lang="en-US" dirty="0"/>
              <a:t>a </a:t>
            </a:r>
            <a:r>
              <a:rPr lang="en-US" b="1" dirty="0" err="1"/>
              <a:t>change_cipher_spec</a:t>
            </a:r>
            <a:r>
              <a:rPr lang="en-US" dirty="0"/>
              <a:t> message and copies the pending </a:t>
            </a:r>
            <a:r>
              <a:rPr lang="en-US" dirty="0" err="1"/>
              <a:t>CipherSpec</a:t>
            </a:r>
            <a:r>
              <a:rPr lang="en-US" dirty="0"/>
              <a:t> </a:t>
            </a:r>
            <a:r>
              <a:rPr lang="en-US" dirty="0" smtClean="0"/>
              <a:t>into the </a:t>
            </a:r>
            <a:r>
              <a:rPr lang="en-US" dirty="0"/>
              <a:t>current </a:t>
            </a:r>
            <a:r>
              <a:rPr lang="en-US" dirty="0" err="1"/>
              <a:t>CipherSpec</a:t>
            </a:r>
            <a:r>
              <a:rPr lang="en-US" dirty="0"/>
              <a:t>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client then </a:t>
            </a:r>
            <a:r>
              <a:rPr lang="en-US" dirty="0" smtClean="0"/>
              <a:t>immediately sends </a:t>
            </a:r>
            <a:r>
              <a:rPr lang="en-US" dirty="0"/>
              <a:t>the </a:t>
            </a:r>
            <a:r>
              <a:rPr lang="en-US" b="1" dirty="0"/>
              <a:t>finished </a:t>
            </a:r>
            <a:r>
              <a:rPr lang="en-US" dirty="0"/>
              <a:t>message</a:t>
            </a:r>
            <a:r>
              <a:rPr lang="en-US" b="1" dirty="0"/>
              <a:t> </a:t>
            </a:r>
            <a:r>
              <a:rPr lang="en-US" dirty="0"/>
              <a:t>under the new algorithms, keys, and secrets. </a:t>
            </a:r>
            <a:endParaRPr lang="en-US" dirty="0" smtClean="0"/>
          </a:p>
          <a:p>
            <a:r>
              <a:rPr lang="en-US" dirty="0" smtClean="0"/>
              <a:t>The finished </a:t>
            </a:r>
            <a:r>
              <a:rPr lang="en-US" dirty="0"/>
              <a:t>message </a:t>
            </a:r>
            <a:r>
              <a:rPr lang="en-US" dirty="0" smtClean="0"/>
              <a:t>verifies </a:t>
            </a:r>
            <a:r>
              <a:rPr lang="en-US" dirty="0"/>
              <a:t>key exchange and authentication processes were successful.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4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response to these two messages, </a:t>
            </a:r>
            <a:r>
              <a:rPr lang="en-US" dirty="0" smtClean="0"/>
              <a:t>the server </a:t>
            </a:r>
            <a:r>
              <a:rPr lang="en-US" dirty="0"/>
              <a:t>sends its own </a:t>
            </a:r>
            <a:r>
              <a:rPr lang="en-US" b="1" dirty="0"/>
              <a:t>change</a:t>
            </a:r>
            <a:r>
              <a:rPr lang="en-US" b="1" dirty="0" smtClean="0"/>
              <a:t>_ </a:t>
            </a:r>
            <a:r>
              <a:rPr lang="en-US" b="1" dirty="0" err="1" smtClean="0"/>
              <a:t>cipher_spec</a:t>
            </a:r>
            <a:r>
              <a:rPr lang="en-US" dirty="0" smtClean="0"/>
              <a:t> message, transfers the </a:t>
            </a:r>
            <a:r>
              <a:rPr lang="en-US" dirty="0"/>
              <a:t>pending to </a:t>
            </a:r>
            <a:r>
              <a:rPr lang="en-US" dirty="0" smtClean="0"/>
              <a:t>the </a:t>
            </a:r>
            <a:r>
              <a:rPr lang="en-US" dirty="0"/>
              <a:t>current </a:t>
            </a:r>
            <a:r>
              <a:rPr lang="en-US" dirty="0" err="1"/>
              <a:t>CipherSpec</a:t>
            </a:r>
            <a:r>
              <a:rPr lang="en-US" dirty="0"/>
              <a:t>, </a:t>
            </a:r>
            <a:r>
              <a:rPr lang="en-US" dirty="0" smtClean="0"/>
              <a:t>and sends its finished message.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79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98" y="2904422"/>
            <a:ext cx="6000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673" y="1737860"/>
            <a:ext cx="7620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04" y="1810430"/>
            <a:ext cx="7334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30" y="2136092"/>
            <a:ext cx="6677025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0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At this point, the handshake is complete and the client and server may begin to exchange application-layer data.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758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phases </a:t>
            </a:r>
            <a:r>
              <a:rPr lang="en-US" sz="2800" dirty="0" smtClean="0">
                <a:cs typeface="Arial" pitchFamily="34" charset="0"/>
              </a:rPr>
              <a:t>3 &amp; 4</a:t>
            </a:r>
            <a:r>
              <a:rPr lang="en-US" sz="2800" dirty="0" smtClean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of </a:t>
            </a:r>
            <a:r>
              <a:rPr lang="en-US" sz="2800" dirty="0">
                <a:cs typeface="Arial" pitchFamily="34" charset="0"/>
              </a:rPr>
              <a:t>SSL </a:t>
            </a:r>
            <a:r>
              <a:rPr lang="en-US" sz="2800" dirty="0" smtClean="0">
                <a:cs typeface="Arial" pitchFamily="34" charset="0"/>
              </a:rPr>
              <a:t>handshake protocol.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Phase 3. Client Authentication and Key </a:t>
            </a:r>
            <a:r>
              <a:rPr lang="en-US" b="1" dirty="0" smtClean="0"/>
              <a:t>Exchange:</a:t>
            </a:r>
          </a:p>
          <a:p>
            <a:r>
              <a:rPr lang="en-US" dirty="0"/>
              <a:t>Upon receipt </a:t>
            </a:r>
            <a:r>
              <a:rPr lang="en-US" dirty="0" smtClean="0"/>
              <a:t>of </a:t>
            </a:r>
            <a:r>
              <a:rPr lang="en-US" b="1" dirty="0" err="1" smtClean="0"/>
              <a:t>server_done</a:t>
            </a:r>
            <a:r>
              <a:rPr lang="en-US" dirty="0" smtClean="0"/>
              <a:t>, client verifies that the server </a:t>
            </a:r>
            <a:r>
              <a:rPr lang="en-US" dirty="0"/>
              <a:t>provided a </a:t>
            </a:r>
            <a:r>
              <a:rPr lang="en-US" dirty="0" smtClean="0"/>
              <a:t>valid certificate </a:t>
            </a:r>
            <a:r>
              <a:rPr lang="en-US" dirty="0"/>
              <a:t>(if required</a:t>
            </a:r>
            <a:r>
              <a:rPr lang="en-US" dirty="0" smtClean="0"/>
              <a:t>) and </a:t>
            </a:r>
            <a:r>
              <a:rPr lang="en-US" b="1" dirty="0" err="1" smtClean="0"/>
              <a:t>server_hello</a:t>
            </a:r>
            <a:r>
              <a:rPr lang="en-US" dirty="0" smtClean="0"/>
              <a:t> </a:t>
            </a:r>
            <a:r>
              <a:rPr lang="en-US" dirty="0"/>
              <a:t>parameters </a:t>
            </a:r>
            <a:r>
              <a:rPr lang="en-US" dirty="0" smtClean="0"/>
              <a:t>are acceptable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3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all is satisfactory, the client sends one or more messages back </a:t>
            </a:r>
            <a:r>
              <a:rPr lang="en-US" dirty="0" smtClean="0"/>
              <a:t>to the </a:t>
            </a:r>
            <a:r>
              <a:rPr lang="en-US" dirty="0"/>
              <a:t>server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server has requested a certificate, the client begins this phase by </a:t>
            </a:r>
            <a:r>
              <a:rPr lang="en-US" dirty="0" smtClean="0"/>
              <a:t>sending a </a:t>
            </a:r>
            <a:r>
              <a:rPr lang="en-US" b="1" dirty="0"/>
              <a:t>certificate message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no suitable certificate is available, the client sends </a:t>
            </a:r>
            <a:r>
              <a:rPr lang="en-US" dirty="0" smtClean="0"/>
              <a:t>a </a:t>
            </a:r>
            <a:r>
              <a:rPr lang="en-US" b="1" dirty="0" err="1" smtClean="0"/>
              <a:t>no_certificate</a:t>
            </a:r>
            <a:r>
              <a:rPr lang="en-US" dirty="0" smtClean="0"/>
              <a:t> </a:t>
            </a:r>
            <a:r>
              <a:rPr lang="en-US" dirty="0"/>
              <a:t>alert instead.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2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Next is the </a:t>
            </a:r>
            <a:r>
              <a:rPr lang="en-US" b="1" dirty="0" err="1"/>
              <a:t>client_key_exchange</a:t>
            </a:r>
            <a:r>
              <a:rPr lang="en-US" b="1" dirty="0"/>
              <a:t> message</a:t>
            </a:r>
            <a:r>
              <a:rPr lang="en-US" dirty="0"/>
              <a:t>, which must be sent in </a:t>
            </a:r>
            <a:r>
              <a:rPr lang="en-US" dirty="0" smtClean="0"/>
              <a:t>this phase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content of the message depends on the type of key exchange, </a:t>
            </a:r>
            <a:r>
              <a:rPr lang="en-US" dirty="0" smtClean="0"/>
              <a:t>as follows.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2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RSA: </a:t>
            </a:r>
            <a:r>
              <a:rPr lang="en-US" dirty="0"/>
              <a:t>The client generates a 48-byte </a:t>
            </a:r>
            <a:r>
              <a:rPr lang="en-US" i="1" dirty="0"/>
              <a:t>pre-master secret </a:t>
            </a:r>
            <a:r>
              <a:rPr lang="en-US" dirty="0"/>
              <a:t>and encrypts </a:t>
            </a:r>
            <a:r>
              <a:rPr lang="en-US" dirty="0" smtClean="0"/>
              <a:t>with the </a:t>
            </a:r>
            <a:r>
              <a:rPr lang="en-US" dirty="0"/>
              <a:t>public key from the server’s certificate or temporary RSA key from </a:t>
            </a:r>
            <a:r>
              <a:rPr lang="en-US" dirty="0" smtClean="0"/>
              <a:t>a </a:t>
            </a:r>
            <a:r>
              <a:rPr lang="en-US" b="1" dirty="0" err="1" smtClean="0"/>
              <a:t>server_key_exchange</a:t>
            </a:r>
            <a:r>
              <a:rPr lang="en-US" dirty="0" smtClean="0"/>
              <a:t> </a:t>
            </a:r>
            <a:r>
              <a:rPr lang="en-US" dirty="0"/>
              <a:t>message.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3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Ephemeral </a:t>
            </a:r>
            <a:r>
              <a:rPr lang="en-US" b="1" dirty="0"/>
              <a:t>or Anonymous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C</a:t>
            </a:r>
            <a:r>
              <a:rPr lang="en-US" dirty="0" smtClean="0"/>
              <a:t>lient’s </a:t>
            </a:r>
            <a:r>
              <a:rPr lang="en-US" dirty="0"/>
              <a:t>public </a:t>
            </a:r>
            <a:r>
              <a:rPr lang="en-US" dirty="0" err="1" smtClean="0"/>
              <a:t>Diffie</a:t>
            </a:r>
            <a:r>
              <a:rPr lang="en-US" dirty="0" smtClean="0"/>
              <a:t>-Hellman parameters </a:t>
            </a:r>
            <a:r>
              <a:rPr lang="en-US" dirty="0"/>
              <a:t>are sent.</a:t>
            </a:r>
          </a:p>
          <a:p>
            <a:r>
              <a:rPr lang="en-US" b="1" dirty="0" smtClean="0"/>
              <a:t>Fixed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C</a:t>
            </a:r>
            <a:r>
              <a:rPr lang="en-US" dirty="0" smtClean="0"/>
              <a:t>lient’s </a:t>
            </a:r>
            <a:r>
              <a:rPr lang="en-US" dirty="0"/>
              <a:t>public </a:t>
            </a:r>
            <a:r>
              <a:rPr lang="en-US" dirty="0" err="1"/>
              <a:t>Diffie</a:t>
            </a:r>
            <a:r>
              <a:rPr lang="en-US" dirty="0"/>
              <a:t>-Hellman parameters </a:t>
            </a:r>
            <a:r>
              <a:rPr lang="en-US" dirty="0" smtClean="0"/>
              <a:t>were sent </a:t>
            </a:r>
            <a:r>
              <a:rPr lang="en-US" dirty="0"/>
              <a:t>in a </a:t>
            </a:r>
            <a:r>
              <a:rPr lang="en-US" dirty="0" smtClean="0"/>
              <a:t>certificate, so </a:t>
            </a:r>
            <a:r>
              <a:rPr lang="en-US" dirty="0"/>
              <a:t>content </a:t>
            </a:r>
            <a:r>
              <a:rPr lang="en-US" dirty="0" smtClean="0"/>
              <a:t>of </a:t>
            </a:r>
            <a:r>
              <a:rPr lang="en-US" dirty="0"/>
              <a:t>message is null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Phases 3 &amp; 4 of SSL Handshake Protocol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26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13613</TotalTime>
  <Words>514</Words>
  <Application>Microsoft Office PowerPoint</Application>
  <PresentationFormat>On-screen Show (4:3)</PresentationFormat>
  <Paragraphs>61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  <vt:lpstr>Phases 3 &amp; 4 of SSL Handshake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7967</cp:revision>
  <cp:lastPrinted>2015-04-15T04:00:00Z</cp:lastPrinted>
  <dcterms:created xsi:type="dcterms:W3CDTF">2015-04-10T12:56:27Z</dcterms:created>
  <dcterms:modified xsi:type="dcterms:W3CDTF">2016-06-07T06:34:50Z</dcterms:modified>
</cp:coreProperties>
</file>