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3" r:id="rId2"/>
    <p:sldId id="304" r:id="rId3"/>
    <p:sldId id="338" r:id="rId4"/>
    <p:sldId id="681" r:id="rId5"/>
    <p:sldId id="682" r:id="rId6"/>
    <p:sldId id="683" r:id="rId7"/>
    <p:sldId id="623" r:id="rId8"/>
    <p:sldId id="679" r:id="rId9"/>
    <p:sldId id="680" r:id="rId10"/>
    <p:sldId id="684" r:id="rId11"/>
    <p:sldId id="685" r:id="rId12"/>
    <p:sldId id="687" r:id="rId13"/>
    <p:sldId id="688" r:id="rId14"/>
    <p:sldId id="689" r:id="rId15"/>
    <p:sldId id="690" r:id="rId16"/>
    <p:sldId id="691" r:id="rId17"/>
    <p:sldId id="692" r:id="rId18"/>
    <p:sldId id="693" r:id="rId19"/>
    <p:sldId id="686" r:id="rId20"/>
    <p:sldId id="678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404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6/7/2016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6/7/2016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6/7/2016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6/7/2016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6/7/2016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6/7/2016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6/7/2016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6/7/2016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6/7/2016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6/7/2016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6/7/2016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6/7/2016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6/7/2016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6/7/2016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Phase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2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of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SSL Handshake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Next, a </a:t>
            </a:r>
            <a:r>
              <a:rPr lang="en-US" b="1" dirty="0" err="1"/>
              <a:t>server_key_exchange</a:t>
            </a:r>
            <a:r>
              <a:rPr lang="en-US" dirty="0"/>
              <a:t> message may be sent if it is required. </a:t>
            </a:r>
            <a:endParaRPr lang="en-US" dirty="0" smtClean="0"/>
          </a:p>
          <a:p>
            <a:r>
              <a:rPr lang="en-US" dirty="0" smtClean="0"/>
              <a:t>It is not </a:t>
            </a:r>
            <a:r>
              <a:rPr lang="en-US" dirty="0"/>
              <a:t>required in two instances: (1</a:t>
            </a:r>
            <a:r>
              <a:rPr lang="en-US" dirty="0" smtClean="0"/>
              <a:t>) the server </a:t>
            </a:r>
            <a:r>
              <a:rPr lang="en-US" dirty="0"/>
              <a:t>has sent a certificate with fixed </a:t>
            </a:r>
            <a:r>
              <a:rPr lang="en-US" dirty="0" err="1" smtClean="0"/>
              <a:t>Diffie</a:t>
            </a:r>
            <a:r>
              <a:rPr lang="en-US" dirty="0" smtClean="0"/>
              <a:t>- Hellman or </a:t>
            </a:r>
            <a:r>
              <a:rPr lang="en-US" dirty="0"/>
              <a:t>(2) a RSA key exchange is to be used. 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Phase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2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of SSL Handshake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107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It is needed for:</a:t>
            </a:r>
            <a:endParaRPr lang="en-US" dirty="0"/>
          </a:p>
          <a:p>
            <a:r>
              <a:rPr lang="en-US" b="1" dirty="0" smtClean="0"/>
              <a:t>Anonymous </a:t>
            </a:r>
            <a:r>
              <a:rPr lang="en-US" b="1" dirty="0" err="1"/>
              <a:t>Diffie</a:t>
            </a:r>
            <a:r>
              <a:rPr lang="en-US" b="1" dirty="0"/>
              <a:t>-Hellman: </a:t>
            </a:r>
            <a:r>
              <a:rPr lang="en-US" dirty="0" smtClean="0"/>
              <a:t>The message </a:t>
            </a:r>
            <a:r>
              <a:rPr lang="en-US" dirty="0"/>
              <a:t>content consists of </a:t>
            </a:r>
            <a:r>
              <a:rPr lang="en-US" dirty="0" smtClean="0"/>
              <a:t>two global </a:t>
            </a:r>
            <a:r>
              <a:rPr lang="en-US" dirty="0" err="1" smtClean="0"/>
              <a:t>Diffie</a:t>
            </a:r>
            <a:r>
              <a:rPr lang="en-US" dirty="0" smtClean="0"/>
              <a:t>-Hellman </a:t>
            </a:r>
            <a:r>
              <a:rPr lang="en-US" dirty="0"/>
              <a:t>values (a prime number and a primitive root of that number</a:t>
            </a:r>
            <a:r>
              <a:rPr lang="en-US" dirty="0" smtClean="0"/>
              <a:t>) plus </a:t>
            </a:r>
            <a:r>
              <a:rPr lang="en-US" dirty="0"/>
              <a:t>the server’s public </a:t>
            </a:r>
            <a:r>
              <a:rPr lang="en-US" dirty="0" err="1"/>
              <a:t>Diffie</a:t>
            </a:r>
            <a:r>
              <a:rPr lang="en-US" dirty="0"/>
              <a:t>-Hellman </a:t>
            </a:r>
            <a:r>
              <a:rPr lang="en-US" dirty="0" smtClean="0"/>
              <a:t>key.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Phase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2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of SSL Handshake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90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Ephemeral </a:t>
            </a:r>
            <a:r>
              <a:rPr lang="en-US" b="1" dirty="0" err="1"/>
              <a:t>Diffie</a:t>
            </a:r>
            <a:r>
              <a:rPr lang="en-US" b="1" dirty="0"/>
              <a:t>-Hellman: </a:t>
            </a:r>
            <a:r>
              <a:rPr lang="en-US" dirty="0"/>
              <a:t>The message content includes the three </a:t>
            </a:r>
            <a:r>
              <a:rPr lang="en-US" dirty="0" err="1" smtClean="0"/>
              <a:t>Diffie</a:t>
            </a:r>
            <a:r>
              <a:rPr lang="en-US" dirty="0" smtClean="0"/>
              <a:t>-Hellman </a:t>
            </a:r>
            <a:r>
              <a:rPr lang="en-US" dirty="0"/>
              <a:t>parameters provided for anonymous </a:t>
            </a:r>
            <a:r>
              <a:rPr lang="en-US" dirty="0" err="1"/>
              <a:t>Diffie</a:t>
            </a:r>
            <a:r>
              <a:rPr lang="en-US" dirty="0"/>
              <a:t>-Hellman plus a </a:t>
            </a:r>
            <a:r>
              <a:rPr lang="en-US" dirty="0" smtClean="0"/>
              <a:t>signature of </a:t>
            </a:r>
            <a:r>
              <a:rPr lang="en-US" dirty="0"/>
              <a:t>those parameters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Phase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2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of SSL Handshake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909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RSA </a:t>
            </a:r>
            <a:r>
              <a:rPr lang="en-US" b="1" dirty="0"/>
              <a:t>key exchange (in which the server is using RSA but has a </a:t>
            </a:r>
            <a:r>
              <a:rPr lang="en-US" b="1" dirty="0" smtClean="0"/>
              <a:t>signature-only RSA </a:t>
            </a:r>
            <a:r>
              <a:rPr lang="en-US" b="1" dirty="0"/>
              <a:t>key): </a:t>
            </a:r>
            <a:r>
              <a:rPr lang="en-US" dirty="0" smtClean="0"/>
              <a:t>The </a:t>
            </a:r>
            <a:r>
              <a:rPr lang="en-US" dirty="0"/>
              <a:t>client cannot simply send a secret key </a:t>
            </a:r>
            <a:r>
              <a:rPr lang="en-US" dirty="0" smtClean="0"/>
              <a:t>encrypted with </a:t>
            </a:r>
            <a:r>
              <a:rPr lang="en-US" dirty="0"/>
              <a:t>the server’s public key.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Phase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2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of SSL Handshake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903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Instead</a:t>
            </a:r>
            <a:r>
              <a:rPr lang="en-US" dirty="0"/>
              <a:t>, the server must create a temporary </a:t>
            </a:r>
            <a:r>
              <a:rPr lang="en-US" dirty="0" smtClean="0"/>
              <a:t>RSA public/private </a:t>
            </a:r>
            <a:r>
              <a:rPr lang="en-US" dirty="0"/>
              <a:t>key pair and use the </a:t>
            </a:r>
            <a:r>
              <a:rPr lang="en-US" b="1" dirty="0" err="1"/>
              <a:t>server_key_exchange</a:t>
            </a:r>
            <a:r>
              <a:rPr lang="en-US" dirty="0"/>
              <a:t> message to </a:t>
            </a:r>
            <a:r>
              <a:rPr lang="en-US" dirty="0" smtClean="0"/>
              <a:t>send the </a:t>
            </a:r>
            <a:r>
              <a:rPr lang="en-US" dirty="0"/>
              <a:t>public key. </a:t>
            </a:r>
            <a:endParaRPr lang="en-US" dirty="0" smtClean="0"/>
          </a:p>
          <a:p>
            <a:r>
              <a:rPr lang="en-US" b="1" dirty="0" err="1" smtClean="0"/>
              <a:t>Fortezza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Phase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2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of SSL Handshake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946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Next, a </a:t>
            </a:r>
            <a:r>
              <a:rPr lang="en-US" dirty="0" err="1"/>
              <a:t>nonanonymous</a:t>
            </a:r>
            <a:r>
              <a:rPr lang="en-US" dirty="0"/>
              <a:t> server (server not using anonymous </a:t>
            </a:r>
            <a:r>
              <a:rPr lang="en-US" dirty="0" err="1"/>
              <a:t>Diffie</a:t>
            </a:r>
            <a:r>
              <a:rPr lang="en-US" dirty="0"/>
              <a:t>-Hellman</a:t>
            </a:r>
            <a:r>
              <a:rPr lang="en-US" dirty="0" smtClean="0"/>
              <a:t>) can </a:t>
            </a:r>
            <a:r>
              <a:rPr lang="en-US" dirty="0"/>
              <a:t>request a certificate from the client. </a:t>
            </a:r>
            <a:endParaRPr lang="en-US" dirty="0" smtClean="0"/>
          </a:p>
          <a:p>
            <a:r>
              <a:rPr lang="en-US" dirty="0" smtClean="0"/>
              <a:t>The  </a:t>
            </a:r>
            <a:r>
              <a:rPr lang="en-US" b="1" dirty="0" err="1" smtClean="0"/>
              <a:t>certificate_request</a:t>
            </a:r>
            <a:r>
              <a:rPr lang="en-US" b="1" dirty="0" smtClean="0"/>
              <a:t> </a:t>
            </a:r>
            <a:r>
              <a:rPr lang="en-US" dirty="0" smtClean="0"/>
              <a:t>message includes </a:t>
            </a:r>
            <a:r>
              <a:rPr lang="en-US" dirty="0"/>
              <a:t>two parameters</a:t>
            </a:r>
            <a:r>
              <a:rPr lang="en-US" dirty="0" smtClean="0"/>
              <a:t>: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Phase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2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of SSL Handshake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96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err="1" smtClean="0"/>
              <a:t>certificate_type</a:t>
            </a:r>
            <a:r>
              <a:rPr lang="en-US" dirty="0" smtClean="0"/>
              <a:t> </a:t>
            </a:r>
            <a:r>
              <a:rPr lang="en-US" dirty="0"/>
              <a:t>and </a:t>
            </a:r>
            <a:r>
              <a:rPr lang="en-US" dirty="0" err="1" smtClean="0"/>
              <a:t>certificate_authorities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certificate type indicates the public-key algorithm and its use:</a:t>
            </a:r>
          </a:p>
          <a:p>
            <a:r>
              <a:rPr lang="en-US" dirty="0" smtClean="0"/>
              <a:t>RSA</a:t>
            </a:r>
            <a:r>
              <a:rPr lang="en-US" dirty="0"/>
              <a:t>, signature only</a:t>
            </a:r>
          </a:p>
          <a:p>
            <a:r>
              <a:rPr lang="en-US" dirty="0" smtClean="0"/>
              <a:t>DSS</a:t>
            </a:r>
            <a:r>
              <a:rPr lang="en-US" dirty="0"/>
              <a:t>, signature only</a:t>
            </a:r>
          </a:p>
          <a:p>
            <a:r>
              <a:rPr lang="en-US" dirty="0" smtClean="0"/>
              <a:t>RSA </a:t>
            </a:r>
            <a:r>
              <a:rPr lang="en-US" dirty="0"/>
              <a:t>for fixed </a:t>
            </a:r>
            <a:r>
              <a:rPr lang="en-US" dirty="0" err="1" smtClean="0"/>
              <a:t>Diffie</a:t>
            </a:r>
            <a:r>
              <a:rPr lang="en-US" dirty="0" smtClean="0"/>
              <a:t>-Hellman, </a:t>
            </a:r>
            <a:r>
              <a:rPr lang="en-US" dirty="0"/>
              <a:t>used only for </a:t>
            </a:r>
            <a:r>
              <a:rPr lang="en-US" dirty="0" smtClean="0"/>
              <a:t>authentication.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Phase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2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of SSL Handshake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750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DSS </a:t>
            </a:r>
            <a:r>
              <a:rPr lang="en-US" dirty="0"/>
              <a:t>for fixed </a:t>
            </a:r>
            <a:r>
              <a:rPr lang="en-US" dirty="0" err="1" smtClean="0"/>
              <a:t>Diffie</a:t>
            </a:r>
            <a:r>
              <a:rPr lang="en-US" dirty="0" smtClean="0"/>
              <a:t>-Hellman, </a:t>
            </a:r>
            <a:r>
              <a:rPr lang="en-US" dirty="0"/>
              <a:t>used only for authentication</a:t>
            </a:r>
          </a:p>
          <a:p>
            <a:r>
              <a:rPr lang="en-US" dirty="0" smtClean="0"/>
              <a:t>RSA </a:t>
            </a:r>
            <a:r>
              <a:rPr lang="en-US" dirty="0"/>
              <a:t>for ephemeral </a:t>
            </a:r>
            <a:r>
              <a:rPr lang="en-US" dirty="0" err="1"/>
              <a:t>Diffie</a:t>
            </a:r>
            <a:r>
              <a:rPr lang="en-US" dirty="0"/>
              <a:t>-Hellman</a:t>
            </a:r>
          </a:p>
          <a:p>
            <a:r>
              <a:rPr lang="en-US" dirty="0" smtClean="0"/>
              <a:t>DSS </a:t>
            </a:r>
            <a:r>
              <a:rPr lang="en-US" dirty="0"/>
              <a:t>for ephemeral </a:t>
            </a:r>
            <a:r>
              <a:rPr lang="en-US" dirty="0" err="1"/>
              <a:t>Diffie</a:t>
            </a:r>
            <a:r>
              <a:rPr lang="en-US" dirty="0"/>
              <a:t>-Hellman</a:t>
            </a:r>
          </a:p>
          <a:p>
            <a:r>
              <a:rPr lang="en-US" dirty="0" err="1" smtClean="0"/>
              <a:t>Fortezza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Phase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2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of SSL Handshake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698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second parameter in the </a:t>
            </a:r>
            <a:r>
              <a:rPr lang="en-US" dirty="0" err="1"/>
              <a:t>certificate_request</a:t>
            </a:r>
            <a:r>
              <a:rPr lang="en-US" dirty="0"/>
              <a:t> message is a list </a:t>
            </a:r>
            <a:r>
              <a:rPr lang="en-US"/>
              <a:t>of </a:t>
            </a:r>
            <a:r>
              <a:rPr lang="en-US" smtClean="0"/>
              <a:t>the distinguished </a:t>
            </a:r>
            <a:r>
              <a:rPr lang="en-US" dirty="0"/>
              <a:t>names of acceptable certificate authorities.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Phase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2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of SSL Handshake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264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Phase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2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of SSL Handshake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598" y="2904422"/>
            <a:ext cx="600075" cy="166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635" y="2119313"/>
            <a:ext cx="7208613" cy="261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0673" y="1737860"/>
            <a:ext cx="7620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826" y="1810430"/>
            <a:ext cx="733425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4175" y="4954588"/>
            <a:ext cx="3295650" cy="80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9634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explain </a:t>
            </a:r>
            <a:r>
              <a:rPr lang="en-US" sz="2800" dirty="0">
                <a:cs typeface="Arial" pitchFamily="34" charset="0"/>
              </a:rPr>
              <a:t>phase </a:t>
            </a:r>
            <a:r>
              <a:rPr lang="en-US" sz="2800" dirty="0" smtClean="0">
                <a:cs typeface="Arial" pitchFamily="34" charset="0"/>
              </a:rPr>
              <a:t>2 of </a:t>
            </a:r>
            <a:r>
              <a:rPr lang="en-US" sz="2800" dirty="0">
                <a:cs typeface="Arial" pitchFamily="34" charset="0"/>
              </a:rPr>
              <a:t>SSL </a:t>
            </a:r>
            <a:r>
              <a:rPr lang="en-US" sz="2800" smtClean="0">
                <a:cs typeface="Arial" pitchFamily="34" charset="0"/>
              </a:rPr>
              <a:t>handshake protocol.</a:t>
            </a:r>
            <a:endParaRPr lang="en-US" sz="2800" dirty="0" smtClean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Phase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2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of SSL Handshake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final message in phase 2, and one that is always required, is the </a:t>
            </a:r>
            <a:r>
              <a:rPr lang="en-US" b="1" dirty="0" err="1" smtClean="0"/>
              <a:t>server_done</a:t>
            </a:r>
            <a:r>
              <a:rPr lang="en-US" dirty="0" smtClean="0"/>
              <a:t> </a:t>
            </a:r>
            <a:r>
              <a:rPr lang="en-US" dirty="0"/>
              <a:t>message, which is sent by the server to indicate the end of the server </a:t>
            </a:r>
            <a:r>
              <a:rPr lang="en-US" dirty="0" smtClean="0"/>
              <a:t>hello and </a:t>
            </a:r>
            <a:r>
              <a:rPr lang="en-US" dirty="0"/>
              <a:t>associated messages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This </a:t>
            </a:r>
            <a:r>
              <a:rPr lang="en-US" dirty="0"/>
              <a:t>message has no parameters.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Phase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2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of SSL Handshake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149074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Phase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2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of SSL Handshake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Following are key </a:t>
            </a:r>
            <a:r>
              <a:rPr lang="en-US" dirty="0"/>
              <a:t>exchange </a:t>
            </a:r>
            <a:r>
              <a:rPr lang="en-US" dirty="0" smtClean="0"/>
              <a:t>algorithms supported:</a:t>
            </a:r>
          </a:p>
          <a:p>
            <a:r>
              <a:rPr lang="en-US" b="1" dirty="0" smtClean="0"/>
              <a:t>RSA</a:t>
            </a:r>
          </a:p>
          <a:p>
            <a:r>
              <a:rPr lang="en-US" b="1" dirty="0"/>
              <a:t>Ephemeral </a:t>
            </a:r>
            <a:r>
              <a:rPr lang="en-US" b="1" dirty="0" err="1"/>
              <a:t>Diffie</a:t>
            </a:r>
            <a:r>
              <a:rPr lang="en-US" b="1" dirty="0"/>
              <a:t>-Hellman: </a:t>
            </a:r>
            <a:r>
              <a:rPr lang="en-US" dirty="0"/>
              <a:t>This technique is used to create ephemeral (temporary</a:t>
            </a:r>
            <a:r>
              <a:rPr lang="en-US" dirty="0" smtClean="0"/>
              <a:t>, one-time</a:t>
            </a:r>
            <a:r>
              <a:rPr lang="en-US" dirty="0"/>
              <a:t>) secret keys.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Phase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2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of SSL Handshake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136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Fixed </a:t>
            </a:r>
            <a:r>
              <a:rPr lang="en-US" b="1" dirty="0" err="1"/>
              <a:t>Diffie</a:t>
            </a:r>
            <a:r>
              <a:rPr lang="en-US" b="1" dirty="0"/>
              <a:t>-Hellman: </a:t>
            </a:r>
            <a:r>
              <a:rPr lang="en-US" dirty="0"/>
              <a:t>This is a </a:t>
            </a:r>
            <a:r>
              <a:rPr lang="en-US" dirty="0" err="1"/>
              <a:t>Diffie</a:t>
            </a:r>
            <a:r>
              <a:rPr lang="en-US" dirty="0"/>
              <a:t>-Hellman key exchange in which </a:t>
            </a:r>
            <a:r>
              <a:rPr lang="en-US" dirty="0" smtClean="0"/>
              <a:t>the server’s </a:t>
            </a:r>
            <a:r>
              <a:rPr lang="en-US" dirty="0"/>
              <a:t>certificate contains the </a:t>
            </a:r>
            <a:r>
              <a:rPr lang="en-US" dirty="0" err="1"/>
              <a:t>Diffie</a:t>
            </a:r>
            <a:r>
              <a:rPr lang="en-US" dirty="0"/>
              <a:t>-Hellman public parameters signed </a:t>
            </a:r>
            <a:r>
              <a:rPr lang="en-US" dirty="0" smtClean="0"/>
              <a:t>by the </a:t>
            </a:r>
            <a:r>
              <a:rPr lang="en-US" dirty="0"/>
              <a:t>certificate authority (CA).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Phase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2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of SSL Handshake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767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Anonymous </a:t>
            </a:r>
            <a:r>
              <a:rPr lang="en-US" b="1" dirty="0" err="1"/>
              <a:t>Diffie</a:t>
            </a:r>
            <a:r>
              <a:rPr lang="en-US" b="1" dirty="0"/>
              <a:t>-Hellman: </a:t>
            </a:r>
            <a:r>
              <a:rPr lang="en-US" dirty="0"/>
              <a:t>The base </a:t>
            </a:r>
            <a:r>
              <a:rPr lang="en-US" dirty="0" err="1"/>
              <a:t>Diffie</a:t>
            </a:r>
            <a:r>
              <a:rPr lang="en-US" dirty="0"/>
              <a:t>-Hellman algorithm is </a:t>
            </a:r>
            <a:r>
              <a:rPr lang="en-US" dirty="0" smtClean="0"/>
              <a:t>used with </a:t>
            </a:r>
            <a:r>
              <a:rPr lang="en-US" dirty="0"/>
              <a:t>no </a:t>
            </a:r>
            <a:r>
              <a:rPr lang="en-US" dirty="0" smtClean="0"/>
              <a:t> authentication.</a:t>
            </a:r>
          </a:p>
          <a:p>
            <a:r>
              <a:rPr lang="en-US" b="1" dirty="0" err="1"/>
              <a:t>Fortezza</a:t>
            </a:r>
            <a:r>
              <a:rPr lang="en-US" b="1" dirty="0"/>
              <a:t>: </a:t>
            </a:r>
            <a:r>
              <a:rPr lang="en-US" dirty="0"/>
              <a:t>The technique defined for the </a:t>
            </a:r>
            <a:r>
              <a:rPr lang="en-US" dirty="0" err="1"/>
              <a:t>Fortezza</a:t>
            </a:r>
            <a:r>
              <a:rPr lang="en-US" dirty="0"/>
              <a:t> scheme.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Phase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2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of SSL Handshake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467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Phase 2. Server Authentication and Key </a:t>
            </a:r>
            <a:r>
              <a:rPr lang="en-US" b="1" dirty="0" smtClean="0"/>
              <a:t>Exchange:</a:t>
            </a:r>
          </a:p>
          <a:p>
            <a:r>
              <a:rPr lang="en-US" dirty="0"/>
              <a:t>The server begins </a:t>
            </a:r>
            <a:r>
              <a:rPr lang="en-US" dirty="0" smtClean="0"/>
              <a:t>this phase </a:t>
            </a:r>
            <a:r>
              <a:rPr lang="en-US" dirty="0"/>
              <a:t>by sending its certificate if it needs to be </a:t>
            </a:r>
            <a:r>
              <a:rPr lang="en-US" dirty="0" smtClean="0"/>
              <a:t>authenticated.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Phase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2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of SSL Handshake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600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message </a:t>
            </a:r>
            <a:r>
              <a:rPr lang="en-US" dirty="0" smtClean="0"/>
              <a:t>contains one </a:t>
            </a:r>
            <a:r>
              <a:rPr lang="en-US" dirty="0"/>
              <a:t>or a chain of X.509 certificates.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b="1" dirty="0"/>
              <a:t>certificate </a:t>
            </a:r>
            <a:r>
              <a:rPr lang="en-US" dirty="0"/>
              <a:t>message</a:t>
            </a:r>
            <a:r>
              <a:rPr lang="en-US" b="1" dirty="0"/>
              <a:t> </a:t>
            </a:r>
            <a:r>
              <a:rPr lang="en-US" dirty="0"/>
              <a:t>is required </a:t>
            </a:r>
            <a:r>
              <a:rPr lang="en-US" dirty="0" smtClean="0"/>
              <a:t>for any </a:t>
            </a:r>
            <a:r>
              <a:rPr lang="en-US" dirty="0"/>
              <a:t>agreed-on key exchange method except anonymous </a:t>
            </a:r>
            <a:r>
              <a:rPr lang="en-US" dirty="0" err="1"/>
              <a:t>Diffie</a:t>
            </a:r>
            <a:r>
              <a:rPr lang="en-US" dirty="0"/>
              <a:t>-Hellman.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Phase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2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of SSL Handshake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55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If </a:t>
            </a:r>
            <a:r>
              <a:rPr lang="en-US" dirty="0"/>
              <a:t>fixed </a:t>
            </a:r>
            <a:r>
              <a:rPr lang="en-US" dirty="0" err="1"/>
              <a:t>Diffie</a:t>
            </a:r>
            <a:r>
              <a:rPr lang="en-US" dirty="0"/>
              <a:t>-Hellman is used, this certificate message functions as the </a:t>
            </a:r>
            <a:r>
              <a:rPr lang="en-US" dirty="0" smtClean="0"/>
              <a:t>server’s key </a:t>
            </a:r>
            <a:r>
              <a:rPr lang="en-US" dirty="0"/>
              <a:t>exchange message because it contains the server’s public </a:t>
            </a:r>
            <a:r>
              <a:rPr lang="en-US" dirty="0" err="1" smtClean="0"/>
              <a:t>Diffie</a:t>
            </a:r>
            <a:r>
              <a:rPr lang="en-US" dirty="0" smtClean="0"/>
              <a:t>-Hellman parameters</a:t>
            </a:r>
            <a:r>
              <a:rPr lang="en-US" dirty="0"/>
              <a:t>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Phase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2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of SSL Handshake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246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13404</TotalTime>
  <Words>644</Words>
  <Application>Microsoft Office PowerPoint</Application>
  <PresentationFormat>On-screen Show (4:3)</PresentationFormat>
  <Paragraphs>83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Phase 2 of SSL Handshake Protocol</vt:lpstr>
      <vt:lpstr>Phase 2 of SSL Handshake Protocol</vt:lpstr>
      <vt:lpstr>Phase 2 of SSL Handshake Protocol</vt:lpstr>
      <vt:lpstr>Phase 2 of SSL Handshake Protocol</vt:lpstr>
      <vt:lpstr>Phase 2 of SSL Handshake Protocol</vt:lpstr>
      <vt:lpstr>Phase 2 of SSL Handshake Protocol</vt:lpstr>
      <vt:lpstr>Phase 2 of SSL Handshake Protocol</vt:lpstr>
      <vt:lpstr>Phase 2 of SSL Handshake Protocol</vt:lpstr>
      <vt:lpstr>Phase 2 of SSL Handshake Protocol</vt:lpstr>
      <vt:lpstr>Phase 2 of SSL Handshake Protocol</vt:lpstr>
      <vt:lpstr>Phase 2 of SSL Handshake Protocol</vt:lpstr>
      <vt:lpstr>Phase 2 of SSL Handshake Protocol</vt:lpstr>
      <vt:lpstr>Phase 2 of SSL Handshake Protocol</vt:lpstr>
      <vt:lpstr>Phase 2 of SSL Handshake Protocol</vt:lpstr>
      <vt:lpstr>Phase 2 of SSL Handshake Protocol</vt:lpstr>
      <vt:lpstr>Phase 2 of SSL Handshake Protocol</vt:lpstr>
      <vt:lpstr>Phase 2 of SSL Handshake Protocol</vt:lpstr>
      <vt:lpstr>Phase 2 of SSL Handshake Protocol</vt:lpstr>
      <vt:lpstr>Phase 2 of SSL Handshake Protocol</vt:lpstr>
      <vt:lpstr>Phase 2 of SSL Handshake Protocol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7870</cp:revision>
  <cp:lastPrinted>2015-04-15T04:00:00Z</cp:lastPrinted>
  <dcterms:created xsi:type="dcterms:W3CDTF">2015-04-10T12:56:27Z</dcterms:created>
  <dcterms:modified xsi:type="dcterms:W3CDTF">2016-06-07T06:28:49Z</dcterms:modified>
</cp:coreProperties>
</file>