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750" r:id="rId5"/>
    <p:sldId id="781" r:id="rId6"/>
    <p:sldId id="782" r:id="rId7"/>
    <p:sldId id="783" r:id="rId8"/>
    <p:sldId id="784" r:id="rId9"/>
    <p:sldId id="785" r:id="rId10"/>
    <p:sldId id="787" r:id="rId11"/>
    <p:sldId id="788" r:id="rId12"/>
    <p:sldId id="789" r:id="rId13"/>
    <p:sldId id="780" r:id="rId14"/>
    <p:sldId id="792" r:id="rId15"/>
    <p:sldId id="793" r:id="rId16"/>
    <p:sldId id="795" r:id="rId17"/>
    <p:sldId id="797" r:id="rId18"/>
    <p:sldId id="798" r:id="rId19"/>
    <p:sldId id="799" r:id="rId20"/>
    <p:sldId id="791" r:id="rId21"/>
    <p:sldId id="801" r:id="rId22"/>
    <p:sldId id="800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Finally</a:t>
            </a:r>
            <a:r>
              <a:rPr lang="en-US" dirty="0"/>
              <a:t>, each entry </a:t>
            </a:r>
            <a:r>
              <a:rPr lang="en-US" dirty="0" smtClean="0"/>
              <a:t>defines an </a:t>
            </a:r>
            <a:r>
              <a:rPr lang="en-US" b="1" dirty="0"/>
              <a:t>owner trust field </a:t>
            </a:r>
            <a:r>
              <a:rPr lang="en-US" dirty="0" smtClean="0"/>
              <a:t>that </a:t>
            </a:r>
            <a:r>
              <a:rPr lang="en-US" dirty="0"/>
              <a:t>indicates the degree to which </a:t>
            </a:r>
            <a:r>
              <a:rPr lang="en-US" dirty="0" smtClean="0"/>
              <a:t>this public </a:t>
            </a:r>
            <a:r>
              <a:rPr lang="en-US" dirty="0"/>
              <a:t>key is trusted to sign other public-key </a:t>
            </a:r>
            <a:r>
              <a:rPr lang="en-US" dirty="0" smtClean="0"/>
              <a:t>certificates.</a:t>
            </a:r>
          </a:p>
          <a:p>
            <a:r>
              <a:rPr lang="en-US" dirty="0"/>
              <a:t>This level of trust is assigned by the user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08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These </a:t>
            </a:r>
            <a:r>
              <a:rPr lang="en-US" dirty="0"/>
              <a:t>three fields are each contained in a structure referred to as a trust flag byte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65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4" y="1150938"/>
            <a:ext cx="7315200" cy="49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71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Suppose that we are dealing with </a:t>
            </a:r>
            <a:r>
              <a:rPr lang="en-US" dirty="0" smtClean="0"/>
              <a:t>public key ring </a:t>
            </a:r>
            <a:r>
              <a:rPr lang="en-US" dirty="0"/>
              <a:t>of user A</a:t>
            </a:r>
            <a:r>
              <a:rPr lang="en-US" dirty="0" smtClean="0"/>
              <a:t>. </a:t>
            </a:r>
          </a:p>
          <a:p>
            <a:r>
              <a:rPr lang="en-US" dirty="0" smtClean="0"/>
              <a:t>We </a:t>
            </a:r>
            <a:r>
              <a:rPr lang="en-US" dirty="0"/>
              <a:t>can describe the operation of the trust processing as </a:t>
            </a:r>
            <a:r>
              <a:rPr lang="en-US" dirty="0" smtClean="0"/>
              <a:t>follows</a:t>
            </a:r>
            <a:r>
              <a:rPr lang="en-US" dirty="0"/>
              <a:t>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6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</a:t>
            </a:r>
            <a:r>
              <a:rPr lang="en-US" b="1" dirty="0"/>
              <a:t>. </a:t>
            </a:r>
            <a:r>
              <a:rPr lang="en-US" dirty="0"/>
              <a:t>When A inserts a new public key on the public-key ring, PGP must </a:t>
            </a:r>
            <a:r>
              <a:rPr lang="en-US" dirty="0" smtClean="0"/>
              <a:t>assign a </a:t>
            </a:r>
            <a:r>
              <a:rPr lang="en-US" dirty="0"/>
              <a:t>value to the trust flag that is associated with the owner of this public key.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If the </a:t>
            </a:r>
            <a:r>
              <a:rPr lang="en-US" dirty="0"/>
              <a:t>owner is </a:t>
            </a:r>
            <a:r>
              <a:rPr lang="en-US" dirty="0" smtClean="0"/>
              <a:t>A, </a:t>
            </a:r>
            <a:r>
              <a:rPr lang="en-US" dirty="0"/>
              <a:t>then a value of </a:t>
            </a:r>
            <a:r>
              <a:rPr lang="en-US" i="1" dirty="0"/>
              <a:t>ultimate trust </a:t>
            </a:r>
            <a:r>
              <a:rPr lang="en-US" dirty="0"/>
              <a:t>is automatically assigned to the trust field</a:t>
            </a:r>
            <a:r>
              <a:rPr lang="en-US" dirty="0" smtClean="0"/>
              <a:t>.</a:t>
            </a:r>
          </a:p>
          <a:p>
            <a:r>
              <a:rPr lang="en-US" dirty="0"/>
              <a:t>Otherwise, PGP asks A for his </a:t>
            </a:r>
            <a:r>
              <a:rPr lang="en-US" dirty="0" smtClean="0"/>
              <a:t>assessment: the owner </a:t>
            </a:r>
            <a:r>
              <a:rPr lang="en-US" dirty="0"/>
              <a:t>is unknown, untrusted, marginally trusted, or completely trusted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41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 </a:t>
            </a:r>
            <a:r>
              <a:rPr lang="en-US" dirty="0"/>
              <a:t>When the new public key is entered, one or more signatures may be attached </a:t>
            </a:r>
            <a:r>
              <a:rPr lang="en-US" dirty="0" smtClean="0"/>
              <a:t>to it.</a:t>
            </a:r>
          </a:p>
          <a:p>
            <a:r>
              <a:rPr lang="en-US" dirty="0" smtClean="0"/>
              <a:t>To do this, </a:t>
            </a:r>
            <a:r>
              <a:rPr lang="en-US" dirty="0"/>
              <a:t>PGP </a:t>
            </a:r>
            <a:r>
              <a:rPr lang="en-US" dirty="0" smtClean="0"/>
              <a:t>searches public-key </a:t>
            </a:r>
            <a:r>
              <a:rPr lang="en-US" dirty="0"/>
              <a:t>ring to see </a:t>
            </a:r>
            <a:r>
              <a:rPr lang="en-US" dirty="0" smtClean="0"/>
              <a:t>if </a:t>
            </a:r>
            <a:r>
              <a:rPr lang="en-US" dirty="0"/>
              <a:t>author of this signature is </a:t>
            </a:r>
            <a:r>
              <a:rPr lang="en-US" dirty="0" smtClean="0"/>
              <a:t>among </a:t>
            </a:r>
            <a:r>
              <a:rPr lang="en-US" dirty="0"/>
              <a:t>known public-key owners. 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5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so, the OWNERTRUST value for </a:t>
            </a:r>
            <a:r>
              <a:rPr lang="en-US" dirty="0" smtClean="0"/>
              <a:t>this owner </a:t>
            </a:r>
            <a:r>
              <a:rPr lang="en-US" dirty="0"/>
              <a:t>is assigned to the SIGTRUST field for this signature.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not, an </a:t>
            </a:r>
            <a:r>
              <a:rPr lang="en-US" i="1" dirty="0" smtClean="0"/>
              <a:t>unknown user </a:t>
            </a:r>
            <a:r>
              <a:rPr lang="en-US" dirty="0"/>
              <a:t>value is assigned.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9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3. </a:t>
            </a:r>
            <a:r>
              <a:rPr lang="en-US" dirty="0" smtClean="0"/>
              <a:t>The value of the </a:t>
            </a:r>
            <a:r>
              <a:rPr lang="en-US" dirty="0"/>
              <a:t>key legitimacy field is calculated on the basis of the </a:t>
            </a:r>
            <a:r>
              <a:rPr lang="en-US" dirty="0" smtClean="0"/>
              <a:t>signature trust </a:t>
            </a:r>
            <a:r>
              <a:rPr lang="en-US" dirty="0"/>
              <a:t>fields present in this entry</a:t>
            </a:r>
            <a:r>
              <a:rPr lang="en-US" dirty="0" smtClean="0"/>
              <a:t>.</a:t>
            </a:r>
          </a:p>
          <a:p>
            <a:r>
              <a:rPr lang="en-US" dirty="0"/>
              <a:t>If at least </a:t>
            </a:r>
            <a:r>
              <a:rPr lang="en-US" dirty="0" smtClean="0"/>
              <a:t>one signature </a:t>
            </a:r>
            <a:r>
              <a:rPr lang="en-US" dirty="0"/>
              <a:t>has </a:t>
            </a:r>
            <a:r>
              <a:rPr lang="en-US" dirty="0" smtClean="0"/>
              <a:t>a trust value </a:t>
            </a:r>
            <a:r>
              <a:rPr lang="en-US" dirty="0"/>
              <a:t>of </a:t>
            </a:r>
            <a:r>
              <a:rPr lang="en-US" i="1" dirty="0"/>
              <a:t>ultimate</a:t>
            </a:r>
            <a:r>
              <a:rPr lang="en-US" dirty="0"/>
              <a:t>, </a:t>
            </a:r>
            <a:r>
              <a:rPr lang="en-US" dirty="0" smtClean="0"/>
              <a:t>key </a:t>
            </a:r>
            <a:r>
              <a:rPr lang="en-US" dirty="0"/>
              <a:t>legitimacy value is set to complete.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69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</a:t>
            </a:r>
            <a:r>
              <a:rPr lang="en-US" dirty="0" smtClean="0"/>
              <a:t>n </a:t>
            </a:r>
            <a:r>
              <a:rPr lang="en-US" dirty="0"/>
              <a:t>the absence of ultimate trust, at least </a:t>
            </a:r>
            <a:r>
              <a:rPr lang="en-US" dirty="0" smtClean="0"/>
              <a:t>X signatures </a:t>
            </a:r>
            <a:r>
              <a:rPr lang="en-US" dirty="0"/>
              <a:t>that </a:t>
            </a:r>
            <a:r>
              <a:rPr lang="en-US" dirty="0" smtClean="0"/>
              <a:t>are always </a:t>
            </a:r>
            <a:r>
              <a:rPr lang="en-US" dirty="0"/>
              <a:t>trusted, </a:t>
            </a:r>
            <a:r>
              <a:rPr lang="en-US" dirty="0" smtClean="0"/>
              <a:t> Y signatures </a:t>
            </a:r>
            <a:r>
              <a:rPr lang="en-US" dirty="0"/>
              <a:t>that are usually trusted, or some combination </a:t>
            </a:r>
            <a:r>
              <a:rPr lang="en-US" dirty="0" smtClean="0"/>
              <a:t>is needed.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02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</a:t>
            </a:r>
            <a:r>
              <a:rPr lang="en-US" sz="2800" dirty="0">
                <a:cs typeface="Arial" pitchFamily="34" charset="0"/>
              </a:rPr>
              <a:t>PGP Trust Model.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Periodically, PGP processes the public-key ring to achieve consistency. </a:t>
            </a:r>
            <a:endParaRPr lang="en-US" dirty="0" smtClean="0"/>
          </a:p>
          <a:p>
            <a:r>
              <a:rPr lang="en-US" dirty="0" smtClean="0"/>
              <a:t>In essence</a:t>
            </a:r>
            <a:r>
              <a:rPr lang="en-US" dirty="0"/>
              <a:t>, this is a top-down process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0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each OWNERTRUST field, PGP scans the ring for all signatures authored by that owner and updates the SIGTRUST field to equal the OWNERTRUST field.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4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This process starts with keys for which there is </a:t>
            </a:r>
            <a:r>
              <a:rPr lang="en-US" dirty="0" smtClean="0"/>
              <a:t>ultimate trust.</a:t>
            </a:r>
          </a:p>
          <a:p>
            <a:r>
              <a:rPr lang="en-US" dirty="0" smtClean="0"/>
              <a:t>Then </a:t>
            </a:r>
            <a:r>
              <a:rPr lang="en-US" dirty="0"/>
              <a:t>all KEYLEGIT fields are computed on the basis of the </a:t>
            </a:r>
            <a:r>
              <a:rPr lang="en-US" dirty="0" smtClean="0"/>
              <a:t>attached signatures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24104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PGP does not include any specification for </a:t>
            </a:r>
            <a:r>
              <a:rPr lang="en-US" dirty="0" smtClean="0"/>
              <a:t>establishing certifying </a:t>
            </a:r>
            <a:r>
              <a:rPr lang="en-US" dirty="0"/>
              <a:t>authorities or for establishing </a:t>
            </a:r>
            <a:r>
              <a:rPr lang="en-US" dirty="0" smtClean="0"/>
              <a:t>trust.</a:t>
            </a:r>
          </a:p>
          <a:p>
            <a:r>
              <a:rPr lang="en-US" smtClean="0"/>
              <a:t>It </a:t>
            </a:r>
            <a:r>
              <a:rPr lang="en-US" dirty="0"/>
              <a:t>does provide a convenient means </a:t>
            </a:r>
            <a:r>
              <a:rPr lang="en-US" dirty="0" smtClean="0"/>
              <a:t>of using </a:t>
            </a:r>
            <a:r>
              <a:rPr lang="en-US" dirty="0"/>
              <a:t>trust, associating trust with public </a:t>
            </a:r>
            <a:r>
              <a:rPr lang="en-US" dirty="0" smtClean="0"/>
              <a:t>keys.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basic structure is as </a:t>
            </a:r>
            <a:r>
              <a:rPr lang="en-US" dirty="0" smtClean="0"/>
              <a:t>follows:</a:t>
            </a:r>
          </a:p>
          <a:p>
            <a:r>
              <a:rPr lang="en-US" dirty="0" smtClean="0"/>
              <a:t>Each </a:t>
            </a:r>
            <a:r>
              <a:rPr lang="en-US" dirty="0"/>
              <a:t>entry in the public-key ring is a </a:t>
            </a:r>
            <a:r>
              <a:rPr lang="en-US" dirty="0" smtClean="0"/>
              <a:t>public key certificate.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7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Associated </a:t>
            </a:r>
            <a:r>
              <a:rPr lang="en-US" dirty="0"/>
              <a:t>with each </a:t>
            </a:r>
            <a:r>
              <a:rPr lang="en-US" dirty="0" smtClean="0"/>
              <a:t>such entry </a:t>
            </a:r>
            <a:r>
              <a:rPr lang="en-US" dirty="0"/>
              <a:t>is a </a:t>
            </a:r>
            <a:r>
              <a:rPr lang="en-US" b="1" dirty="0"/>
              <a:t>key legitimacy field </a:t>
            </a:r>
            <a:r>
              <a:rPr lang="en-US" dirty="0"/>
              <a:t>that indicates the extent to which PGP will trust </a:t>
            </a:r>
            <a:r>
              <a:rPr lang="en-US" dirty="0" smtClean="0"/>
              <a:t>that this </a:t>
            </a:r>
            <a:r>
              <a:rPr lang="en-US" dirty="0"/>
              <a:t>is a valid public key for this </a:t>
            </a:r>
            <a:r>
              <a:rPr lang="en-US" dirty="0" smtClean="0"/>
              <a:t>user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4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H</a:t>
            </a:r>
            <a:r>
              <a:rPr lang="en-US" dirty="0" smtClean="0"/>
              <a:t>igher </a:t>
            </a:r>
            <a:r>
              <a:rPr lang="en-US" dirty="0"/>
              <a:t>the level of trust, the stronger is </a:t>
            </a:r>
            <a:r>
              <a:rPr lang="en-US" dirty="0" smtClean="0"/>
              <a:t>the binding </a:t>
            </a:r>
            <a:r>
              <a:rPr lang="en-US" dirty="0"/>
              <a:t>of this user ID to this key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</a:t>
            </a:r>
            <a:r>
              <a:rPr lang="en-US" dirty="0"/>
              <a:t>field is computed by PGP.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4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Also </a:t>
            </a:r>
            <a:r>
              <a:rPr lang="en-US" dirty="0" smtClean="0"/>
              <a:t>associated with </a:t>
            </a:r>
            <a:r>
              <a:rPr lang="en-US" dirty="0"/>
              <a:t>the entry are zero or more signatures that the key ring owner has collected </a:t>
            </a:r>
            <a:r>
              <a:rPr lang="en-US" dirty="0" smtClean="0"/>
              <a:t>that sign </a:t>
            </a:r>
            <a:r>
              <a:rPr lang="en-US" dirty="0"/>
              <a:t>this certificate.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25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E</a:t>
            </a:r>
            <a:r>
              <a:rPr lang="en-US" dirty="0" smtClean="0"/>
              <a:t>ach </a:t>
            </a:r>
            <a:r>
              <a:rPr lang="en-US" dirty="0"/>
              <a:t>signature has associated with it a </a:t>
            </a:r>
            <a:r>
              <a:rPr lang="en-US" b="1" dirty="0"/>
              <a:t>signature </a:t>
            </a:r>
            <a:r>
              <a:rPr lang="en-US" b="1" dirty="0" smtClean="0"/>
              <a:t>trust field </a:t>
            </a:r>
            <a:r>
              <a:rPr lang="en-US" dirty="0"/>
              <a:t>that indicates the degree to which this PGP user trusts the signer to certify </a:t>
            </a:r>
            <a:r>
              <a:rPr lang="en-US" dirty="0" smtClean="0"/>
              <a:t>public keys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/>
              <a:t>The key legitimacy field is derived from </a:t>
            </a:r>
            <a:r>
              <a:rPr lang="en-US" dirty="0" smtClean="0"/>
              <a:t>signature </a:t>
            </a:r>
            <a:r>
              <a:rPr lang="en-US" dirty="0"/>
              <a:t>trust </a:t>
            </a:r>
            <a:r>
              <a:rPr lang="en-US" dirty="0" smtClean="0"/>
              <a:t>fields. 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Trust Model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28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14923</TotalTime>
  <Words>672</Words>
  <Application>Microsoft Office PowerPoint</Application>
  <PresentationFormat>On-screen Show (4:3)</PresentationFormat>
  <Paragraphs>84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  <vt:lpstr>PGP Trust Model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10688</cp:revision>
  <cp:lastPrinted>2015-04-15T04:00:00Z</cp:lastPrinted>
  <dcterms:created xsi:type="dcterms:W3CDTF">2015-04-10T12:56:27Z</dcterms:created>
  <dcterms:modified xsi:type="dcterms:W3CDTF">2016-06-23T02:12:27Z</dcterms:modified>
</cp:coreProperties>
</file>