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706" r:id="rId5"/>
    <p:sldId id="707" r:id="rId6"/>
    <p:sldId id="708" r:id="rId7"/>
    <p:sldId id="709" r:id="rId8"/>
    <p:sldId id="710" r:id="rId9"/>
    <p:sldId id="711" r:id="rId10"/>
    <p:sldId id="712" r:id="rId11"/>
    <p:sldId id="713" r:id="rId12"/>
    <p:sldId id="714" r:id="rId13"/>
    <p:sldId id="715" r:id="rId14"/>
    <p:sldId id="716" r:id="rId15"/>
    <p:sldId id="717" r:id="rId16"/>
    <p:sldId id="718" r:id="rId17"/>
    <p:sldId id="719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Data Transfer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of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IEEE 802.11i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remaining 128 bits are truncated to generate </a:t>
            </a:r>
            <a:r>
              <a:rPr lang="en-US" dirty="0" smtClean="0"/>
              <a:t>the RC4 </a:t>
            </a:r>
            <a:r>
              <a:rPr lang="en-US" dirty="0"/>
              <a:t>key used to encrypt the transmitted data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1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additional protection, a monotonically increasing TKIP sequence </a:t>
            </a:r>
            <a:r>
              <a:rPr lang="en-US" dirty="0" smtClean="0"/>
              <a:t>counter (</a:t>
            </a:r>
            <a:r>
              <a:rPr lang="en-US" dirty="0"/>
              <a:t>TSC) is assigned to each frame.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TSC serves two purposes.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75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First</a:t>
            </a:r>
            <a:r>
              <a:rPr lang="en-US" dirty="0"/>
              <a:t>, the TSC </a:t>
            </a:r>
            <a:r>
              <a:rPr lang="en-US" dirty="0" smtClean="0"/>
              <a:t>is included </a:t>
            </a:r>
            <a:r>
              <a:rPr lang="en-US" dirty="0"/>
              <a:t>with each MPDU and is protected by the MIC to protect against </a:t>
            </a:r>
            <a:r>
              <a:rPr lang="en-US" dirty="0" smtClean="0"/>
              <a:t>replay attacks.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75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Second</a:t>
            </a:r>
            <a:r>
              <a:rPr lang="en-US" dirty="0"/>
              <a:t>, the TSC is combined with the session TK to produce a dynamic </a:t>
            </a:r>
            <a:r>
              <a:rPr lang="en-US" dirty="0" smtClean="0"/>
              <a:t>encryption key </a:t>
            </a:r>
            <a:r>
              <a:rPr lang="en-US" dirty="0"/>
              <a:t>that changes with each transmitted MPDU, thus making </a:t>
            </a:r>
            <a:r>
              <a:rPr lang="en-US" dirty="0" smtClean="0"/>
              <a:t>cryptanalysis more </a:t>
            </a:r>
            <a:r>
              <a:rPr lang="en-US" dirty="0"/>
              <a:t>difficult.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2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CCMP:</a:t>
            </a:r>
            <a:r>
              <a:rPr lang="en-US" b="1" i="1" dirty="0" smtClean="0"/>
              <a:t> </a:t>
            </a:r>
            <a:r>
              <a:rPr lang="en-US" dirty="0"/>
              <a:t>CCMP is intended for newer IEEE 802.11 devices that are equipped </a:t>
            </a:r>
            <a:r>
              <a:rPr lang="en-US" dirty="0" smtClean="0"/>
              <a:t>with the </a:t>
            </a:r>
            <a:r>
              <a:rPr lang="en-US" dirty="0"/>
              <a:t>hardware to support this scheme</a:t>
            </a:r>
            <a:r>
              <a:rPr lang="en-US" dirty="0" smtClean="0"/>
              <a:t>.</a:t>
            </a:r>
          </a:p>
          <a:p>
            <a:r>
              <a:rPr lang="en-US" dirty="0" smtClean="0"/>
              <a:t>As </a:t>
            </a:r>
            <a:r>
              <a:rPr lang="en-US" dirty="0"/>
              <a:t>with TKIP, CCMP provides two services: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Message integrity</a:t>
            </a:r>
            <a:r>
              <a:rPr lang="en-US" b="1" dirty="0" smtClean="0"/>
              <a:t>:</a:t>
            </a:r>
          </a:p>
          <a:p>
            <a:r>
              <a:rPr lang="en-US" smtClean="0"/>
              <a:t>CCMP </a:t>
            </a:r>
            <a:r>
              <a:rPr lang="en-US" dirty="0"/>
              <a:t>uses the cipher block chaining message </a:t>
            </a:r>
            <a:r>
              <a:rPr lang="en-US" dirty="0" smtClean="0"/>
              <a:t>authentication code </a:t>
            </a:r>
            <a:r>
              <a:rPr lang="en-US" dirty="0"/>
              <a:t>(CBC-MAC</a:t>
            </a:r>
            <a:r>
              <a:rPr lang="en-US" dirty="0" smtClean="0"/>
              <a:t>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43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Data confidentiality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CCMP </a:t>
            </a:r>
            <a:r>
              <a:rPr lang="en-US" dirty="0"/>
              <a:t>uses the CTR block cipher mode of </a:t>
            </a:r>
            <a:r>
              <a:rPr lang="en-US" dirty="0" smtClean="0"/>
              <a:t>operation with </a:t>
            </a:r>
            <a:r>
              <a:rPr lang="en-US" dirty="0"/>
              <a:t>AES for encryption.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43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same 128-bit AES key is used for both integrity and confidentiality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scheme uses a 48-bit packet number to construct a nonce to prevent </a:t>
            </a:r>
            <a:r>
              <a:rPr lang="en-US" dirty="0" smtClean="0"/>
              <a:t>replay attacks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21649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en-US" sz="2800" dirty="0">
                <a:cs typeface="Arial" pitchFamily="34" charset="0"/>
              </a:rPr>
              <a:t>Protected Data </a:t>
            </a:r>
            <a:r>
              <a:rPr lang="en-US" sz="2800" dirty="0" smtClean="0">
                <a:cs typeface="Arial" pitchFamily="34" charset="0"/>
              </a:rPr>
              <a:t>Transfer phase </a:t>
            </a:r>
            <a:r>
              <a:rPr lang="en-US" sz="2800" dirty="0">
                <a:cs typeface="Arial" pitchFamily="34" charset="0"/>
              </a:rPr>
              <a:t>of IEEE </a:t>
            </a:r>
            <a:r>
              <a:rPr lang="en-US" sz="2800" dirty="0" smtClean="0">
                <a:cs typeface="Arial" pitchFamily="34" charset="0"/>
              </a:rPr>
              <a:t>802.11i.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IEEE 802.11i defines two schemes for protecting data transmitted in 802.11 MPDUs:</a:t>
            </a:r>
          </a:p>
          <a:p>
            <a:r>
              <a:rPr lang="en-US" dirty="0"/>
              <a:t>the Temporal Key Integrity Protocol (TKIP), and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Counter Mode-CBC </a:t>
            </a:r>
            <a:r>
              <a:rPr lang="en-US" dirty="0" smtClean="0"/>
              <a:t>MAC Protocol </a:t>
            </a:r>
            <a:r>
              <a:rPr lang="en-US" dirty="0"/>
              <a:t>(CCMP).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TKIP:</a:t>
            </a:r>
            <a:r>
              <a:rPr lang="en-US" b="1" i="1" dirty="0" smtClean="0"/>
              <a:t> </a:t>
            </a:r>
          </a:p>
          <a:p>
            <a:r>
              <a:rPr lang="en-US" dirty="0" smtClean="0"/>
              <a:t>TKIP </a:t>
            </a:r>
            <a:r>
              <a:rPr lang="en-US" dirty="0"/>
              <a:t>is designed to require only software changes to devices that are </a:t>
            </a:r>
            <a:r>
              <a:rPr lang="en-US" dirty="0" smtClean="0"/>
              <a:t>implemented with </a:t>
            </a:r>
            <a:r>
              <a:rPr lang="en-US" dirty="0"/>
              <a:t>the older wireless LAN security approach called Wired </a:t>
            </a:r>
            <a:r>
              <a:rPr lang="en-US" dirty="0" smtClean="0"/>
              <a:t>Equivalent Privacy </a:t>
            </a:r>
            <a:r>
              <a:rPr lang="en-US" dirty="0"/>
              <a:t>(WEP).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9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TKIP </a:t>
            </a:r>
            <a:r>
              <a:rPr lang="en-US" dirty="0"/>
              <a:t>provides two services:</a:t>
            </a:r>
          </a:p>
          <a:p>
            <a:r>
              <a:rPr lang="en-US" b="1" dirty="0" smtClean="0"/>
              <a:t>Message </a:t>
            </a:r>
            <a:r>
              <a:rPr lang="en-US" b="1" dirty="0"/>
              <a:t>integrity: </a:t>
            </a:r>
            <a:r>
              <a:rPr lang="en-US" dirty="0"/>
              <a:t>TKIP adds a message integrity code (MIC) to the </a:t>
            </a:r>
            <a:r>
              <a:rPr lang="en-US" dirty="0" smtClean="0"/>
              <a:t>802.11 MAC </a:t>
            </a:r>
            <a:r>
              <a:rPr lang="en-US" dirty="0"/>
              <a:t>frame after the data field.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1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MIC is generated by an algorithm, </a:t>
            </a:r>
            <a:r>
              <a:rPr lang="en-US" dirty="0" smtClean="0"/>
              <a:t>called </a:t>
            </a:r>
            <a:r>
              <a:rPr lang="en-US" dirty="0" smtClean="0"/>
              <a:t>Michael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 </a:t>
            </a:r>
            <a:r>
              <a:rPr lang="en-US" dirty="0"/>
              <a:t>computes a 64-bit value using as input the source and </a:t>
            </a:r>
            <a:r>
              <a:rPr lang="en-US" dirty="0" smtClean="0"/>
              <a:t>destination MAC </a:t>
            </a:r>
            <a:r>
              <a:rPr lang="en-US" dirty="0"/>
              <a:t>address values and the Data field, plus key material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1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Data </a:t>
            </a:r>
            <a:r>
              <a:rPr lang="en-US" b="1" dirty="0"/>
              <a:t>confidentiality</a:t>
            </a:r>
            <a:r>
              <a:rPr lang="en-US" b="1" dirty="0" smtClean="0"/>
              <a:t>:</a:t>
            </a:r>
          </a:p>
          <a:p>
            <a:r>
              <a:rPr lang="en-US" dirty="0" smtClean="0"/>
              <a:t>is </a:t>
            </a:r>
            <a:r>
              <a:rPr lang="en-US" dirty="0"/>
              <a:t>provided by encrypting </a:t>
            </a:r>
            <a:r>
              <a:rPr lang="en-US" dirty="0" smtClean="0"/>
              <a:t>the MPDU </a:t>
            </a:r>
            <a:r>
              <a:rPr lang="en-US" dirty="0"/>
              <a:t>plus MIC value using RC4.</a:t>
            </a:r>
          </a:p>
          <a:p>
            <a:r>
              <a:rPr lang="en-US" dirty="0"/>
              <a:t>The 256-bit </a:t>
            </a:r>
            <a:r>
              <a:rPr lang="en-US" dirty="0" smtClean="0"/>
              <a:t>Temporal Key (TK) is </a:t>
            </a:r>
            <a:r>
              <a:rPr lang="en-US" dirty="0"/>
              <a:t>employed as </a:t>
            </a:r>
            <a:r>
              <a:rPr lang="en-US" dirty="0" smtClean="0"/>
              <a:t>follows</a:t>
            </a:r>
            <a:r>
              <a:rPr lang="en-US" dirty="0"/>
              <a:t>: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1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Two </a:t>
            </a:r>
            <a:r>
              <a:rPr lang="en-US" dirty="0"/>
              <a:t>64-bit keys are </a:t>
            </a:r>
            <a:r>
              <a:rPr lang="en-US" dirty="0" smtClean="0"/>
              <a:t>used with </a:t>
            </a:r>
            <a:r>
              <a:rPr lang="en-US" dirty="0"/>
              <a:t>the Michael message digest algorithm to produce a message integrity code.</a:t>
            </a:r>
          </a:p>
          <a:p>
            <a:r>
              <a:rPr lang="en-US" dirty="0"/>
              <a:t>One key is used to protect STA-to-AP messages, and the other key is used to </a:t>
            </a:r>
            <a:r>
              <a:rPr lang="en-US" dirty="0" smtClean="0"/>
              <a:t>protect AP-to-STA.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Protected Data Transfer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1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14412</TotalTime>
  <Words>540</Words>
  <Application>Microsoft Office PowerPoint</Application>
  <PresentationFormat>On-screen Show (4:3)</PresentationFormat>
  <Paragraphs>71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  <vt:lpstr>Protected Data Transfer of IEEE 802.11i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10023</cp:revision>
  <cp:lastPrinted>2015-04-15T04:00:00Z</cp:lastPrinted>
  <dcterms:created xsi:type="dcterms:W3CDTF">2015-04-10T12:56:27Z</dcterms:created>
  <dcterms:modified xsi:type="dcterms:W3CDTF">2016-06-22T02:25:43Z</dcterms:modified>
</cp:coreProperties>
</file>