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1012" r:id="rId5"/>
    <p:sldId id="1035" r:id="rId6"/>
    <p:sldId id="1036" r:id="rId7"/>
    <p:sldId id="1037" r:id="rId8"/>
    <p:sldId id="1038" r:id="rId9"/>
    <p:sldId id="1039" r:id="rId10"/>
    <p:sldId id="1040" r:id="rId11"/>
    <p:sldId id="1041" r:id="rId12"/>
    <p:sldId id="1042" r:id="rId13"/>
    <p:sldId id="1043" r:id="rId14"/>
    <p:sldId id="1044" r:id="rId15"/>
    <p:sldId id="1045" r:id="rId16"/>
    <p:sldId id="1046" r:id="rId17"/>
    <p:sldId id="1047" r:id="rId18"/>
    <p:sldId id="1048" r:id="rId19"/>
    <p:sldId id="1034" r:id="rId20"/>
    <p:sldId id="1049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7/26/2016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4094-9E7A-4F9E-BB47-4105C50C6720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1781-5F2A-4B5C-9F41-F479CE781DFD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6103C-2606-46EA-B2D2-E5DA51269184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68CEB-FAC4-45D8-821C-D7734FF58F35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E756A-4074-4447-ACA8-47CEFAE551E0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28891-020F-4BC3-8323-9E837A000C61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A3DD1-44E0-4DA6-BD67-4381264FEAA0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E243C-27F5-49BE-9427-2E12F5EAD132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7FE2A-E16C-4648-B018-9DA53951E984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B3AF4-CD93-4688-A539-FD1E77E3D23E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E914-4A13-4641-8385-890FE0EA905F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DA7CF-A250-4DB5-9362-8BC83821D8F3}" type="datetime1">
              <a:rPr lang="en-US" smtClean="0"/>
              <a:t>7/26/2016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Selection Strategies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FIPS PUB 181 defines one of the </a:t>
            </a:r>
            <a:r>
              <a:rPr lang="en-US" dirty="0" smtClean="0"/>
              <a:t>best-designed automated </a:t>
            </a:r>
            <a:r>
              <a:rPr lang="en-US" dirty="0"/>
              <a:t>password generators.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standard includes not only a description </a:t>
            </a:r>
            <a:r>
              <a:rPr lang="en-US" dirty="0" smtClean="0"/>
              <a:t>of the </a:t>
            </a:r>
            <a:r>
              <a:rPr lang="en-US" dirty="0"/>
              <a:t>approach but also a complete listing of the C source code of the algorithm.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135558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It generates </a:t>
            </a:r>
            <a:r>
              <a:rPr lang="en-US" dirty="0"/>
              <a:t>words by forming pronounceable syllables and </a:t>
            </a:r>
            <a:r>
              <a:rPr lang="en-US" dirty="0" smtClean="0"/>
              <a:t>concatenating them </a:t>
            </a:r>
            <a:r>
              <a:rPr lang="en-US" dirty="0"/>
              <a:t>to form a word. </a:t>
            </a:r>
          </a:p>
          <a:p>
            <a:r>
              <a:rPr lang="en-US" dirty="0" smtClean="0"/>
              <a:t>A random number generator produces a random stream of characters used to construct syllables.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1047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b="1" dirty="0"/>
              <a:t>reactive password </a:t>
            </a:r>
            <a:r>
              <a:rPr lang="en-US" dirty="0" smtClean="0"/>
              <a:t>checking strategy </a:t>
            </a:r>
            <a:r>
              <a:rPr lang="en-US" dirty="0"/>
              <a:t>is one in which the system </a:t>
            </a:r>
            <a:r>
              <a:rPr lang="en-US" dirty="0" smtClean="0"/>
              <a:t>periodically runs </a:t>
            </a:r>
            <a:r>
              <a:rPr lang="en-US" dirty="0"/>
              <a:t>its own password cracker to find guessable passwords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system </a:t>
            </a:r>
            <a:r>
              <a:rPr lang="en-US" dirty="0" smtClean="0"/>
              <a:t>cancels any </a:t>
            </a:r>
            <a:r>
              <a:rPr lang="en-US" dirty="0"/>
              <a:t>passwords that are guessed and notifies the user.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71700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tactic has a number </a:t>
            </a:r>
            <a:r>
              <a:rPr lang="en-US" dirty="0" smtClean="0"/>
              <a:t>of drawbacks.</a:t>
            </a:r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is resource intensive if the job is done right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305261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most promising approach to improved password security is a </a:t>
            </a:r>
            <a:r>
              <a:rPr lang="en-US" b="1" dirty="0" smtClean="0"/>
              <a:t>proactive password checker. </a:t>
            </a:r>
          </a:p>
          <a:p>
            <a:r>
              <a:rPr lang="en-US" dirty="0" smtClean="0"/>
              <a:t>A </a:t>
            </a:r>
            <a:r>
              <a:rPr lang="en-US" dirty="0"/>
              <a:t>user is allowed to select his or her own password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154446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</a:t>
            </a:r>
            <a:r>
              <a:rPr lang="en-US" dirty="0"/>
              <a:t>the time of selection, the system checks to see if the </a:t>
            </a:r>
            <a:r>
              <a:rPr lang="en-US" dirty="0" smtClean="0"/>
              <a:t>password is </a:t>
            </a:r>
            <a:r>
              <a:rPr lang="en-US" dirty="0"/>
              <a:t>allowable and, if not, rejects it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39781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With </a:t>
            </a:r>
            <a:r>
              <a:rPr lang="en-US" dirty="0"/>
              <a:t>sufficient guidance from the system, users can select memorable passwords from a fairly large password space that are not likely to be guessed in a dictionary attack.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40218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Approaches </a:t>
            </a:r>
            <a:r>
              <a:rPr lang="en-US" sz="3200" b="1" dirty="0"/>
              <a:t>to </a:t>
            </a:r>
            <a:r>
              <a:rPr lang="en-US" sz="3200" b="1" dirty="0" smtClean="0"/>
              <a:t>Proactive Password </a:t>
            </a:r>
            <a:r>
              <a:rPr lang="en-US" sz="3200" b="1" dirty="0"/>
              <a:t>C</a:t>
            </a:r>
            <a:r>
              <a:rPr lang="en-US" sz="3200" b="1" dirty="0" smtClean="0"/>
              <a:t>hecking:</a:t>
            </a:r>
          </a:p>
          <a:p>
            <a:r>
              <a:rPr lang="en-US" dirty="0" smtClean="0"/>
              <a:t>The following </a:t>
            </a:r>
            <a:r>
              <a:rPr lang="en-US" dirty="0"/>
              <a:t>rules could be enforced</a:t>
            </a:r>
            <a:r>
              <a:rPr lang="en-US" dirty="0" smtClean="0"/>
              <a:t>:</a:t>
            </a:r>
            <a:endParaRPr lang="en-US" b="1" dirty="0" smtClean="0"/>
          </a:p>
          <a:p>
            <a:r>
              <a:rPr lang="en-US" dirty="0" smtClean="0"/>
              <a:t>All </a:t>
            </a:r>
            <a:r>
              <a:rPr lang="en-US" dirty="0"/>
              <a:t>passwords must be at least eight characters long.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29973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the first eight characters, the passwords must include at least one each of uppercase, lowercase, numeric digits, and punctuation marks.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23562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Another possible procedure is simply to compile a large dictionary of </a:t>
            </a:r>
            <a:r>
              <a:rPr lang="en-US" dirty="0" smtClean="0"/>
              <a:t>possible “</a:t>
            </a:r>
            <a:r>
              <a:rPr lang="en-US" dirty="0"/>
              <a:t>bad” passwords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When </a:t>
            </a:r>
            <a:r>
              <a:rPr lang="en-US" dirty="0"/>
              <a:t>a user selects a password, the system checks </a:t>
            </a:r>
            <a:r>
              <a:rPr lang="en-US" dirty="0" smtClean="0"/>
              <a:t>to make </a:t>
            </a:r>
            <a:r>
              <a:rPr lang="en-US" dirty="0"/>
              <a:t>sure that it is not on the disapproved list.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428949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strategies for password </a:t>
            </a:r>
            <a:r>
              <a:rPr lang="en-US" sz="2800" dirty="0">
                <a:cs typeface="Arial" pitchFamily="34" charset="0"/>
              </a:rPr>
              <a:t>s</a:t>
            </a:r>
            <a:r>
              <a:rPr lang="en-US" sz="2800" dirty="0" smtClean="0">
                <a:cs typeface="Arial" pitchFamily="34" charset="0"/>
              </a:rPr>
              <a:t>election.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are two </a:t>
            </a:r>
            <a:r>
              <a:rPr lang="en-US" dirty="0" smtClean="0"/>
              <a:t>problems:</a:t>
            </a:r>
            <a:endParaRPr lang="en-US" dirty="0"/>
          </a:p>
          <a:p>
            <a:r>
              <a:rPr lang="en-US" b="1" dirty="0" smtClean="0"/>
              <a:t>Space:</a:t>
            </a:r>
            <a:r>
              <a:rPr lang="en-US" dirty="0" smtClean="0"/>
              <a:t> </a:t>
            </a:r>
            <a:r>
              <a:rPr lang="en-US" dirty="0"/>
              <a:t>The dictionary must be very large to be effective. </a:t>
            </a:r>
          </a:p>
          <a:p>
            <a:r>
              <a:rPr lang="en-US" b="1" dirty="0" smtClean="0"/>
              <a:t>Time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time required to search a large dictionary may itself be large.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0592" y="3877207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17491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Many </a:t>
            </a:r>
            <a:r>
              <a:rPr lang="en-US" dirty="0"/>
              <a:t>users choose a password that is too </a:t>
            </a:r>
            <a:r>
              <a:rPr lang="en-US" dirty="0" smtClean="0"/>
              <a:t> short </a:t>
            </a:r>
            <a:r>
              <a:rPr lang="en-US" dirty="0"/>
              <a:t>or too </a:t>
            </a:r>
            <a:r>
              <a:rPr lang="en-US" dirty="0" smtClean="0"/>
              <a:t>easy to </a:t>
            </a:r>
            <a:r>
              <a:rPr lang="en-US" dirty="0"/>
              <a:t>guess. </a:t>
            </a:r>
            <a:endParaRPr lang="en-US" dirty="0" smtClean="0"/>
          </a:p>
          <a:p>
            <a:r>
              <a:rPr lang="en-US" dirty="0" smtClean="0"/>
              <a:t>At </a:t>
            </a:r>
            <a:r>
              <a:rPr lang="en-US" dirty="0"/>
              <a:t>other extreme, if </a:t>
            </a:r>
            <a:r>
              <a:rPr lang="en-US" dirty="0" smtClean="0"/>
              <a:t>passwords </a:t>
            </a:r>
            <a:r>
              <a:rPr lang="en-US" dirty="0"/>
              <a:t>consisting of </a:t>
            </a:r>
            <a:r>
              <a:rPr lang="en-US" dirty="0" smtClean="0"/>
              <a:t>eight randomly </a:t>
            </a:r>
            <a:r>
              <a:rPr lang="en-US" dirty="0"/>
              <a:t>selected printable </a:t>
            </a:r>
            <a:r>
              <a:rPr lang="en-US" dirty="0" smtClean="0"/>
              <a:t>characters are used, </a:t>
            </a:r>
            <a:r>
              <a:rPr lang="en-US" dirty="0"/>
              <a:t>password cracking </a:t>
            </a:r>
            <a:r>
              <a:rPr lang="en-US" dirty="0" smtClean="0"/>
              <a:t>is effectively </a:t>
            </a:r>
            <a:r>
              <a:rPr lang="en-US" dirty="0"/>
              <a:t>impossible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20134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But it would be almost as impossible for most users to remember their passwords.</a:t>
            </a:r>
          </a:p>
          <a:p>
            <a:r>
              <a:rPr lang="en-US" dirty="0" smtClean="0"/>
              <a:t>Our goal </a:t>
            </a:r>
            <a:r>
              <a:rPr lang="en-US" dirty="0"/>
              <a:t>is to eliminate guessable passwords while allowing the </a:t>
            </a:r>
            <a:r>
              <a:rPr lang="en-US" dirty="0" smtClean="0"/>
              <a:t>user to </a:t>
            </a:r>
            <a:r>
              <a:rPr lang="en-US" dirty="0"/>
              <a:t>select a password that is memorable.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6076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Four basic techniques are in use</a:t>
            </a:r>
            <a:r>
              <a:rPr lang="en-US" dirty="0" smtClean="0"/>
              <a:t>:</a:t>
            </a:r>
          </a:p>
          <a:p>
            <a:r>
              <a:rPr lang="en-US" dirty="0" smtClean="0"/>
              <a:t>User education</a:t>
            </a:r>
            <a:endParaRPr lang="en-US" dirty="0"/>
          </a:p>
          <a:p>
            <a:r>
              <a:rPr lang="en-US" dirty="0" smtClean="0"/>
              <a:t>Computer-generated </a:t>
            </a:r>
            <a:r>
              <a:rPr lang="en-US" dirty="0"/>
              <a:t>passwords</a:t>
            </a:r>
          </a:p>
          <a:p>
            <a:r>
              <a:rPr lang="en-US" dirty="0" smtClean="0"/>
              <a:t>Reactive </a:t>
            </a:r>
            <a:r>
              <a:rPr lang="en-US" dirty="0"/>
              <a:t>password checking</a:t>
            </a:r>
          </a:p>
          <a:p>
            <a:r>
              <a:rPr lang="en-US" dirty="0" smtClean="0"/>
              <a:t>Proactive </a:t>
            </a:r>
            <a:r>
              <a:rPr lang="en-US" dirty="0"/>
              <a:t>password checking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43634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User </a:t>
            </a:r>
            <a:r>
              <a:rPr lang="en-US" b="1" dirty="0" smtClean="0"/>
              <a:t>education:</a:t>
            </a:r>
            <a:endParaRPr lang="en-US" dirty="0" smtClean="0"/>
          </a:p>
          <a:p>
            <a:r>
              <a:rPr lang="en-US" dirty="0" smtClean="0"/>
              <a:t>Users </a:t>
            </a:r>
            <a:r>
              <a:rPr lang="en-US" dirty="0"/>
              <a:t>can be told the importance of using hard-to-guess passwords and can </a:t>
            </a:r>
            <a:r>
              <a:rPr lang="en-US" dirty="0" smtClean="0"/>
              <a:t>be provided </a:t>
            </a:r>
            <a:r>
              <a:rPr lang="en-US" dirty="0"/>
              <a:t>with guidelines for selecting strong passwords.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5507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This user education  </a:t>
            </a:r>
            <a:r>
              <a:rPr lang="en-US" dirty="0" smtClean="0"/>
              <a:t>strategy is </a:t>
            </a:r>
            <a:r>
              <a:rPr lang="en-US" dirty="0"/>
              <a:t>unlikely to succeed at most </a:t>
            </a:r>
            <a:r>
              <a:rPr lang="en-US" dirty="0" smtClean="0"/>
              <a:t>installations.</a:t>
            </a:r>
          </a:p>
          <a:p>
            <a:r>
              <a:rPr lang="en-US" dirty="0" smtClean="0"/>
              <a:t>Many </a:t>
            </a:r>
            <a:r>
              <a:rPr lang="en-US" dirty="0"/>
              <a:t>users will simply ignore the guidelines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Others </a:t>
            </a:r>
            <a:r>
              <a:rPr lang="en-US" dirty="0"/>
              <a:t>may not be good judges of what is a strong password.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1012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Computer-generated passwords: </a:t>
            </a:r>
            <a:r>
              <a:rPr lang="en-US" dirty="0" smtClean="0"/>
              <a:t>also </a:t>
            </a:r>
            <a:r>
              <a:rPr lang="en-US" dirty="0"/>
              <a:t>have problems.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passwords </a:t>
            </a:r>
            <a:r>
              <a:rPr lang="en-US" dirty="0" smtClean="0"/>
              <a:t>are quite </a:t>
            </a:r>
            <a:r>
              <a:rPr lang="en-US" dirty="0"/>
              <a:t>random in nature, users will not be able to remember them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Password Selection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210023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20182</TotalTime>
  <Words>599</Words>
  <Application>Microsoft Office PowerPoint</Application>
  <PresentationFormat>On-screen Show (4:3)</PresentationFormat>
  <Paragraphs>67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  <vt:lpstr>Password Selection Strategies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15111</cp:revision>
  <cp:lastPrinted>2015-04-15T04:00:00Z</cp:lastPrinted>
  <dcterms:created xsi:type="dcterms:W3CDTF">2015-04-10T12:56:27Z</dcterms:created>
  <dcterms:modified xsi:type="dcterms:W3CDTF">2016-07-26T13:33:29Z</dcterms:modified>
</cp:coreProperties>
</file>