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3" r:id="rId2"/>
    <p:sldId id="304" r:id="rId3"/>
    <p:sldId id="338" r:id="rId4"/>
    <p:sldId id="703" r:id="rId5"/>
    <p:sldId id="704" r:id="rId6"/>
    <p:sldId id="705" r:id="rId7"/>
    <p:sldId id="706" r:id="rId8"/>
    <p:sldId id="707" r:id="rId9"/>
    <p:sldId id="708" r:id="rId10"/>
    <p:sldId id="709" r:id="rId11"/>
    <p:sldId id="710" r:id="rId12"/>
    <p:sldId id="711" r:id="rId13"/>
    <p:sldId id="712" r:id="rId14"/>
    <p:sldId id="713" r:id="rId15"/>
    <p:sldId id="714" r:id="rId16"/>
    <p:sldId id="701" r:id="rId17"/>
    <p:sldId id="715" r:id="rId18"/>
    <p:sldId id="716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err="1" smtClean="0"/>
              <a:t>decode_error</a:t>
            </a:r>
            <a:r>
              <a:rPr lang="en-US" b="1" dirty="0"/>
              <a:t>: </a:t>
            </a:r>
            <a:r>
              <a:rPr lang="en-US" dirty="0"/>
              <a:t>A message could not be </a:t>
            </a:r>
            <a:r>
              <a:rPr lang="en-US" dirty="0" smtClean="0"/>
              <a:t>decoded. May be </a:t>
            </a:r>
            <a:r>
              <a:rPr lang="en-US" dirty="0"/>
              <a:t>a field </a:t>
            </a:r>
            <a:r>
              <a:rPr lang="en-US" dirty="0" smtClean="0"/>
              <a:t>was out </a:t>
            </a:r>
            <a:r>
              <a:rPr lang="en-US" dirty="0"/>
              <a:t>of its specified </a:t>
            </a:r>
            <a:r>
              <a:rPr lang="en-US" dirty="0" smtClean="0"/>
              <a:t>range.</a:t>
            </a:r>
            <a:endParaRPr lang="en-US" dirty="0"/>
          </a:p>
          <a:p>
            <a:r>
              <a:rPr lang="en-US" b="1" dirty="0" err="1" smtClean="0"/>
              <a:t>protocol_version</a:t>
            </a:r>
            <a:r>
              <a:rPr lang="en-US" b="1" dirty="0"/>
              <a:t>: </a:t>
            </a:r>
            <a:r>
              <a:rPr lang="en-US" dirty="0"/>
              <a:t>The protocol version the client attempted to </a:t>
            </a:r>
            <a:r>
              <a:rPr lang="en-US" dirty="0" smtClean="0"/>
              <a:t>negotiate is </a:t>
            </a:r>
            <a:r>
              <a:rPr lang="en-US" dirty="0"/>
              <a:t>recognized but not supported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7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err="1" smtClean="0"/>
              <a:t>insufficient_security</a:t>
            </a:r>
            <a:r>
              <a:rPr lang="en-US" b="1" dirty="0"/>
              <a:t>: </a:t>
            </a:r>
            <a:r>
              <a:rPr lang="en-US" dirty="0" smtClean="0"/>
              <a:t>the </a:t>
            </a:r>
            <a:r>
              <a:rPr lang="en-US" dirty="0"/>
              <a:t>server requires </a:t>
            </a:r>
            <a:r>
              <a:rPr lang="en-US" dirty="0" smtClean="0"/>
              <a:t>ciphers more </a:t>
            </a:r>
            <a:r>
              <a:rPr lang="en-US" dirty="0"/>
              <a:t>secure than those supported by the client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7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err="1" smtClean="0"/>
              <a:t>unsupported_extension</a:t>
            </a:r>
            <a:r>
              <a:rPr lang="en-US" b="1" dirty="0"/>
              <a:t>: </a:t>
            </a:r>
            <a:r>
              <a:rPr lang="en-US" dirty="0"/>
              <a:t>Sent by clients that receive an extended </a:t>
            </a:r>
            <a:r>
              <a:rPr lang="en-US" dirty="0" smtClean="0"/>
              <a:t>server hello </a:t>
            </a:r>
            <a:r>
              <a:rPr lang="en-US" dirty="0"/>
              <a:t>containing an extension not in the corresponding client hello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7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err="1" smtClean="0"/>
              <a:t>internal_error</a:t>
            </a:r>
            <a:r>
              <a:rPr lang="en-US" b="1" dirty="0"/>
              <a:t>: </a:t>
            </a:r>
            <a:r>
              <a:rPr lang="en-US" dirty="0"/>
              <a:t>An internal </a:t>
            </a:r>
            <a:r>
              <a:rPr lang="en-US" dirty="0" smtClean="0"/>
              <a:t>error.</a:t>
            </a:r>
            <a:endParaRPr lang="en-US" dirty="0"/>
          </a:p>
          <a:p>
            <a:r>
              <a:rPr lang="en-US" b="1" dirty="0" err="1" smtClean="0"/>
              <a:t>decrypt_error</a:t>
            </a:r>
            <a:r>
              <a:rPr lang="en-US" b="1" dirty="0"/>
              <a:t>: </a:t>
            </a:r>
            <a:r>
              <a:rPr lang="en-US" dirty="0"/>
              <a:t>A handshake cryptographic operation failed, </a:t>
            </a:r>
            <a:r>
              <a:rPr lang="en-US" dirty="0" smtClean="0"/>
              <a:t>including being </a:t>
            </a:r>
            <a:r>
              <a:rPr lang="en-US" dirty="0"/>
              <a:t>unable to verify a signature, decrypt a key exchange, or validate a </a:t>
            </a:r>
            <a:r>
              <a:rPr lang="en-US" dirty="0" smtClean="0"/>
              <a:t>finished message</a:t>
            </a:r>
            <a:r>
              <a:rPr lang="en-US" dirty="0"/>
              <a:t>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84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Cipher Suites</a:t>
            </a:r>
          </a:p>
          <a:p>
            <a:r>
              <a:rPr lang="en-US" dirty="0"/>
              <a:t>There are several small differences between the cipher suites available under </a:t>
            </a:r>
            <a:r>
              <a:rPr lang="en-US" dirty="0" smtClean="0"/>
              <a:t>SSLv3 and </a:t>
            </a:r>
            <a:r>
              <a:rPr lang="en-US" dirty="0"/>
              <a:t>under TLS:</a:t>
            </a:r>
          </a:p>
          <a:p>
            <a:r>
              <a:rPr lang="en-US" b="1" dirty="0" smtClean="0"/>
              <a:t>Key </a:t>
            </a:r>
            <a:r>
              <a:rPr lang="en-US" b="1" dirty="0"/>
              <a:t>Exchange: </a:t>
            </a:r>
            <a:r>
              <a:rPr lang="en-US" dirty="0"/>
              <a:t>TLS supports all of the key exchange techniques of </a:t>
            </a:r>
            <a:r>
              <a:rPr lang="en-US" dirty="0" smtClean="0"/>
              <a:t>SSLv3 with </a:t>
            </a:r>
            <a:r>
              <a:rPr lang="en-US" dirty="0"/>
              <a:t>the exception of </a:t>
            </a:r>
            <a:r>
              <a:rPr lang="en-US" dirty="0" err="1"/>
              <a:t>Fortezza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84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Symmetric </a:t>
            </a:r>
            <a:r>
              <a:rPr lang="en-US" b="1" dirty="0"/>
              <a:t>Encryption Algorithms: </a:t>
            </a:r>
            <a:r>
              <a:rPr lang="en-US" dirty="0"/>
              <a:t>TLS includes all of the symmetric </a:t>
            </a:r>
            <a:r>
              <a:rPr lang="en-US" dirty="0" smtClean="0"/>
              <a:t>encryption algorithms </a:t>
            </a:r>
            <a:r>
              <a:rPr lang="en-US" dirty="0"/>
              <a:t>found in SSLv3, with the exception of </a:t>
            </a:r>
            <a:r>
              <a:rPr lang="en-US" dirty="0" err="1"/>
              <a:t>Fortezza</a:t>
            </a:r>
            <a:r>
              <a:rPr lang="en-US" dirty="0"/>
              <a:t>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86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Client Certificate Types</a:t>
            </a:r>
          </a:p>
          <a:p>
            <a:r>
              <a:rPr lang="en-US" dirty="0"/>
              <a:t>TLS defines the following certificate types to be requested in a </a:t>
            </a:r>
            <a:r>
              <a:rPr lang="en-US" dirty="0" err="1" smtClean="0"/>
              <a:t>certificate_request</a:t>
            </a:r>
            <a:r>
              <a:rPr lang="en-US" dirty="0" smtClean="0"/>
              <a:t> </a:t>
            </a:r>
            <a:r>
              <a:rPr lang="en-US" dirty="0"/>
              <a:t>message: </a:t>
            </a:r>
            <a:r>
              <a:rPr lang="en-US" dirty="0" err="1"/>
              <a:t>rsa_sign</a:t>
            </a:r>
            <a:r>
              <a:rPr lang="en-US" dirty="0"/>
              <a:t>, </a:t>
            </a:r>
            <a:r>
              <a:rPr lang="en-US" dirty="0" err="1"/>
              <a:t>dss_sign</a:t>
            </a:r>
            <a:r>
              <a:rPr lang="en-US" dirty="0"/>
              <a:t>, </a:t>
            </a:r>
            <a:r>
              <a:rPr lang="en-US" dirty="0" err="1"/>
              <a:t>rsa_fixed_dh</a:t>
            </a:r>
            <a:r>
              <a:rPr lang="en-US" dirty="0"/>
              <a:t>, and </a:t>
            </a:r>
            <a:r>
              <a:rPr lang="en-US" dirty="0" err="1"/>
              <a:t>dss_fixed_dh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80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These </a:t>
            </a:r>
            <a:r>
              <a:rPr lang="en-US" dirty="0"/>
              <a:t>are all defined in SSLv3. In addition, SSLv3 includes </a:t>
            </a:r>
            <a:r>
              <a:rPr lang="en-US" dirty="0" err="1"/>
              <a:t>rsa_ephemeral_dh</a:t>
            </a:r>
            <a:r>
              <a:rPr lang="en-US" dirty="0" smtClean="0"/>
              <a:t>, </a:t>
            </a:r>
            <a:r>
              <a:rPr lang="en-US" dirty="0" err="1" smtClean="0"/>
              <a:t>dss_ephemeral_dh</a:t>
            </a:r>
            <a:r>
              <a:rPr lang="en-US" dirty="0"/>
              <a:t>, and </a:t>
            </a:r>
            <a:r>
              <a:rPr lang="en-US" dirty="0" err="1"/>
              <a:t>fortezza_kea</a:t>
            </a:r>
            <a:r>
              <a:rPr lang="en-US" dirty="0" smtClean="0"/>
              <a:t>.</a:t>
            </a:r>
          </a:p>
          <a:p>
            <a:r>
              <a:rPr lang="en-US" dirty="0" smtClean="0"/>
              <a:t>Ephemeral </a:t>
            </a:r>
            <a:r>
              <a:rPr lang="en-US" dirty="0" err="1"/>
              <a:t>Diffie</a:t>
            </a:r>
            <a:r>
              <a:rPr lang="en-US" dirty="0"/>
              <a:t>-Hellman </a:t>
            </a:r>
            <a:r>
              <a:rPr lang="en-US" dirty="0" smtClean="0"/>
              <a:t>involves signing </a:t>
            </a:r>
            <a:r>
              <a:rPr lang="en-US" dirty="0"/>
              <a:t>the </a:t>
            </a:r>
            <a:r>
              <a:rPr lang="en-US" dirty="0" err="1"/>
              <a:t>Diffie</a:t>
            </a:r>
            <a:r>
              <a:rPr lang="en-US" dirty="0"/>
              <a:t>-Hellman parameters with either </a:t>
            </a:r>
            <a:r>
              <a:rPr lang="en-US" dirty="0" smtClean="0"/>
              <a:t>RSA/DSS</a:t>
            </a:r>
            <a:r>
              <a:rPr lang="en-US" dirty="0"/>
              <a:t>. 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85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For </a:t>
            </a:r>
            <a:r>
              <a:rPr lang="en-US" dirty="0"/>
              <a:t>TLS, the </a:t>
            </a:r>
            <a:r>
              <a:rPr lang="en-US" dirty="0" err="1" smtClean="0"/>
              <a:t>rsa_sign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err="1"/>
              <a:t>dss_sign</a:t>
            </a:r>
            <a:r>
              <a:rPr lang="en-US" dirty="0"/>
              <a:t> types are used for that function; a separate signing type </a:t>
            </a:r>
            <a:r>
              <a:rPr lang="en-US" dirty="0" smtClean="0"/>
              <a:t>is not </a:t>
            </a:r>
            <a:r>
              <a:rPr lang="en-US" dirty="0"/>
              <a:t>needed to sign </a:t>
            </a:r>
            <a:r>
              <a:rPr lang="en-US" dirty="0" err="1"/>
              <a:t>Diffie</a:t>
            </a:r>
            <a:r>
              <a:rPr lang="en-US" dirty="0"/>
              <a:t>-Hellman parameters. </a:t>
            </a:r>
            <a:endParaRPr lang="en-US" dirty="0" smtClean="0"/>
          </a:p>
          <a:p>
            <a:r>
              <a:rPr lang="en-US" dirty="0" smtClean="0"/>
              <a:t>TLS </a:t>
            </a:r>
            <a:r>
              <a:rPr lang="en-US" dirty="0"/>
              <a:t>does not include the </a:t>
            </a:r>
            <a:r>
              <a:rPr lang="en-US" dirty="0" err="1" smtClean="0"/>
              <a:t>Fortezza</a:t>
            </a:r>
            <a:r>
              <a:rPr lang="en-US" dirty="0" smtClean="0"/>
              <a:t> scheme</a:t>
            </a:r>
            <a:r>
              <a:rPr lang="en-US" dirty="0"/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73385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describe some </a:t>
            </a:r>
            <a:r>
              <a:rPr lang="en-US" sz="2800" dirty="0" smtClean="0">
                <a:cs typeface="Arial" pitchFamily="34" charset="0"/>
              </a:rPr>
              <a:t>more differences </a:t>
            </a:r>
            <a:r>
              <a:rPr lang="en-US" sz="2800" dirty="0">
                <a:cs typeface="Arial" pitchFamily="34" charset="0"/>
              </a:rPr>
              <a:t>between Transport Layer Security and Secure Sockets Layer</a:t>
            </a:r>
            <a:r>
              <a:rPr lang="en-US" sz="2800" dirty="0" smtClean="0">
                <a:cs typeface="Arial" pitchFamily="34" charset="0"/>
              </a:rPr>
              <a:t>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b="1" dirty="0" smtClean="0">
                <a:solidFill>
                  <a:schemeClr val="tx2">
                    <a:lumMod val="10000"/>
                  </a:schemeClr>
                </a:solidFill>
              </a:rPr>
              <a:t>Differences between SSL and TLS:</a:t>
            </a:r>
          </a:p>
          <a:p>
            <a:pPr lvl="0"/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Version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number	</a:t>
            </a:r>
          </a:p>
          <a:p>
            <a:pPr lvl="0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Message Authentication Code</a:t>
            </a:r>
          </a:p>
          <a:p>
            <a:pPr lvl="0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Pseudorandom function</a:t>
            </a:r>
          </a:p>
          <a:p>
            <a:pPr lvl="0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Alert keys</a:t>
            </a:r>
          </a:p>
          <a:p>
            <a:pPr lvl="0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Cipher suites</a:t>
            </a:r>
          </a:p>
          <a:p>
            <a:pPr lvl="0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Client certificate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types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50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lvl="0"/>
            <a:r>
              <a:rPr lang="en-US" dirty="0" err="1" smtClean="0">
                <a:solidFill>
                  <a:schemeClr val="tx2">
                    <a:lumMod val="10000"/>
                  </a:schemeClr>
                </a:solidFill>
              </a:rPr>
              <a:t>Certificate_verify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and Finished Messages</a:t>
            </a:r>
          </a:p>
          <a:p>
            <a:pPr lvl="0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Cryptographic computations</a:t>
            </a:r>
          </a:p>
          <a:p>
            <a:pPr lvl="0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Padding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78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Alert </a:t>
            </a:r>
            <a:r>
              <a:rPr lang="en-US" b="1" dirty="0" smtClean="0"/>
              <a:t>Codes:</a:t>
            </a:r>
            <a:endParaRPr lang="en-US" b="1" dirty="0"/>
          </a:p>
          <a:p>
            <a:r>
              <a:rPr lang="en-US" dirty="0"/>
              <a:t>TLS supports all of the alert codes defined in SSLv3 with the exception </a:t>
            </a:r>
            <a:r>
              <a:rPr lang="en-US" dirty="0" smtClean="0"/>
              <a:t>of </a:t>
            </a:r>
            <a:r>
              <a:rPr lang="en-US" dirty="0" err="1" smtClean="0"/>
              <a:t>no_certificate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number of additional codes are defined in TLS; of </a:t>
            </a:r>
            <a:r>
              <a:rPr lang="en-US" dirty="0" smtClean="0"/>
              <a:t>these, following </a:t>
            </a:r>
            <a:r>
              <a:rPr lang="en-US" dirty="0"/>
              <a:t>are always fatal.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91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err="1"/>
              <a:t>record_overflow</a:t>
            </a:r>
            <a:r>
              <a:rPr lang="en-US" b="1" dirty="0"/>
              <a:t>: </a:t>
            </a:r>
            <a:r>
              <a:rPr lang="en-US" dirty="0"/>
              <a:t>A TLS record was received with a payload </a:t>
            </a:r>
            <a:r>
              <a:rPr lang="en-US" dirty="0" smtClean="0"/>
              <a:t>whose </a:t>
            </a:r>
            <a:r>
              <a:rPr lang="en-US" dirty="0"/>
              <a:t>length exceeds 2</a:t>
            </a:r>
            <a:r>
              <a:rPr lang="en-US" baseline="30000" dirty="0"/>
              <a:t>14</a:t>
            </a:r>
            <a:r>
              <a:rPr lang="en-US" dirty="0"/>
              <a:t> + 2048 </a:t>
            </a:r>
            <a:r>
              <a:rPr lang="en-US" dirty="0" smtClean="0"/>
              <a:t>bytes.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56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err="1"/>
              <a:t>u</a:t>
            </a:r>
            <a:r>
              <a:rPr lang="en-US" b="1" dirty="0" err="1" smtClean="0"/>
              <a:t>nknown_ca</a:t>
            </a:r>
            <a:r>
              <a:rPr lang="en-US" b="1" dirty="0"/>
              <a:t>: </a:t>
            </a:r>
            <a:r>
              <a:rPr lang="en-US" dirty="0"/>
              <a:t>A valid certificate chain </a:t>
            </a:r>
            <a:r>
              <a:rPr lang="en-US" dirty="0" smtClean="0"/>
              <a:t>was </a:t>
            </a:r>
            <a:r>
              <a:rPr lang="en-US" dirty="0"/>
              <a:t>received, but </a:t>
            </a:r>
            <a:r>
              <a:rPr lang="en-US" dirty="0" smtClean="0"/>
              <a:t>the certificate </a:t>
            </a:r>
            <a:r>
              <a:rPr lang="en-US" dirty="0"/>
              <a:t>was not accepted because the CA certificate could not be located </a:t>
            </a:r>
            <a:r>
              <a:rPr lang="en-US" dirty="0" smtClean="0"/>
              <a:t>or could </a:t>
            </a:r>
            <a:r>
              <a:rPr lang="en-US" dirty="0"/>
              <a:t>not be matched with a known, trusted CA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7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err="1" smtClean="0"/>
              <a:t>access_denied</a:t>
            </a:r>
            <a:r>
              <a:rPr lang="en-US" b="1" dirty="0"/>
              <a:t>: </a:t>
            </a:r>
            <a:r>
              <a:rPr lang="en-US" dirty="0"/>
              <a:t>A valid certificate was received, but when access </a:t>
            </a:r>
            <a:r>
              <a:rPr lang="en-US" dirty="0" smtClean="0"/>
              <a:t>control was </a:t>
            </a:r>
            <a:r>
              <a:rPr lang="en-US" dirty="0"/>
              <a:t>applied, the sender decided not to proceed with the negotiation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Alert Codes and Cipher suites of TLS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7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13694</TotalTime>
  <Words>584</Words>
  <Application>Microsoft Office PowerPoint</Application>
  <PresentationFormat>On-screen Show (4:3)</PresentationFormat>
  <Paragraphs>78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Alert Codes and Cipher suites of TLS</vt:lpstr>
      <vt:lpstr>Alert Codes and Cipher suites of TLS</vt:lpstr>
      <vt:lpstr>Alert Codes and Cipher suites of TLS</vt:lpstr>
      <vt:lpstr>Alert Codes and Cipher suites of TLS</vt:lpstr>
      <vt:lpstr>Alert Codes and Cipher suites of TLS</vt:lpstr>
      <vt:lpstr>Alert Codes and Cipher suites of TLS</vt:lpstr>
      <vt:lpstr>Alert Codes and Cipher suites of TLS</vt:lpstr>
      <vt:lpstr>Alert Codes and Cipher suites of TLS</vt:lpstr>
      <vt:lpstr>Alert Codes and Cipher suites of TLS</vt:lpstr>
      <vt:lpstr>Alert Codes and Cipher suites of TLS</vt:lpstr>
      <vt:lpstr>Alert Codes and Cipher suites of TLS</vt:lpstr>
      <vt:lpstr>Alert Codes and Cipher suites of TLS</vt:lpstr>
      <vt:lpstr>Alert Codes and Cipher suites of TLS</vt:lpstr>
      <vt:lpstr>Alert Codes and Cipher suites of TLS</vt:lpstr>
      <vt:lpstr>Alert Codes and Cipher suites of TLS</vt:lpstr>
      <vt:lpstr>Alert Codes and Cipher suites of TLS</vt:lpstr>
      <vt:lpstr>Alert Codes and Cipher suites of TLS</vt:lpstr>
      <vt:lpstr>Alert Codes and Cipher suites of TLS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8165</cp:revision>
  <cp:lastPrinted>2015-04-15T04:00:00Z</cp:lastPrinted>
  <dcterms:created xsi:type="dcterms:W3CDTF">2015-04-10T12:56:27Z</dcterms:created>
  <dcterms:modified xsi:type="dcterms:W3CDTF">2016-06-07T10:06:08Z</dcterms:modified>
</cp:coreProperties>
</file>