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705" r:id="rId5"/>
    <p:sldId id="706" r:id="rId6"/>
    <p:sldId id="707" r:id="rId7"/>
    <p:sldId id="708" r:id="rId8"/>
    <p:sldId id="709" r:id="rId9"/>
    <p:sldId id="710" r:id="rId10"/>
    <p:sldId id="711" r:id="rId11"/>
    <p:sldId id="712" r:id="rId12"/>
    <p:sldId id="713" r:id="rId13"/>
    <p:sldId id="714" r:id="rId14"/>
    <p:sldId id="715" r:id="rId15"/>
    <p:sldId id="716" r:id="rId16"/>
    <p:sldId id="718" r:id="rId17"/>
    <p:sldId id="717" r:id="rId18"/>
    <p:sldId id="719" r:id="rId19"/>
    <p:sldId id="720" r:id="rId20"/>
    <p:sldId id="721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</a:t>
            </a:r>
            <a:r>
              <a:rPr lang="en-US" b="1" dirty="0"/>
              <a:t>. </a:t>
            </a:r>
            <a:r>
              <a:rPr lang="en-US" dirty="0"/>
              <a:t>The server checks to determine if the user name is valid. If not, the server </a:t>
            </a:r>
            <a:r>
              <a:rPr lang="en-US" dirty="0" smtClean="0"/>
              <a:t>returns SSH_MSG_USERAUTH_FAILURE </a:t>
            </a:r>
            <a:r>
              <a:rPr lang="en-US" dirty="0"/>
              <a:t>with the partial success value of false.</a:t>
            </a:r>
          </a:p>
          <a:p>
            <a:r>
              <a:rPr lang="en-US" dirty="0"/>
              <a:t>If the user name is valid, the server proceeds to step 3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85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</a:t>
            </a:r>
            <a:r>
              <a:rPr lang="en-US" b="1" dirty="0"/>
              <a:t>. </a:t>
            </a:r>
            <a:r>
              <a:rPr lang="en-US" dirty="0"/>
              <a:t>The server returns SSH_MSG_USERAUTH_FAILURE with a list of one or </a:t>
            </a:r>
            <a:r>
              <a:rPr lang="en-US" dirty="0" smtClean="0"/>
              <a:t>more authentication </a:t>
            </a:r>
            <a:r>
              <a:rPr lang="en-US" dirty="0"/>
              <a:t>methods to be used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1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4</a:t>
            </a:r>
            <a:r>
              <a:rPr lang="en-US" b="1" dirty="0"/>
              <a:t>. </a:t>
            </a:r>
            <a:r>
              <a:rPr lang="en-US" dirty="0"/>
              <a:t>The client selects one of the acceptable authentication methods and sends </a:t>
            </a:r>
            <a:r>
              <a:rPr lang="en-US" dirty="0" smtClean="0"/>
              <a:t>a SSH_MSG_USERAUTH_REQUEST </a:t>
            </a:r>
            <a:r>
              <a:rPr lang="en-US" dirty="0"/>
              <a:t>with that method name and the </a:t>
            </a:r>
            <a:r>
              <a:rPr lang="en-US" dirty="0" smtClean="0"/>
              <a:t>required </a:t>
            </a:r>
            <a:r>
              <a:rPr lang="en-US" dirty="0"/>
              <a:t>method-specific fields. 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1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5. </a:t>
            </a:r>
            <a:r>
              <a:rPr lang="en-US" dirty="0" smtClean="0"/>
              <a:t>If </a:t>
            </a:r>
            <a:r>
              <a:rPr lang="en-US" dirty="0"/>
              <a:t>authentication succeeds and more authentication methods are required</a:t>
            </a:r>
            <a:r>
              <a:rPr lang="en-US" dirty="0" smtClean="0"/>
              <a:t>, the </a:t>
            </a:r>
            <a:r>
              <a:rPr lang="en-US" dirty="0"/>
              <a:t>server proceeds to step 3, using a partial success value of true</a:t>
            </a:r>
            <a:r>
              <a:rPr lang="en-US" dirty="0" smtClean="0"/>
              <a:t>.</a:t>
            </a:r>
          </a:p>
          <a:p>
            <a:r>
              <a:rPr lang="en-US" dirty="0" smtClean="0"/>
              <a:t>If authentication fails</a:t>
            </a:r>
            <a:r>
              <a:rPr lang="en-US" dirty="0"/>
              <a:t>, </a:t>
            </a:r>
            <a:r>
              <a:rPr lang="en-US" dirty="0" smtClean="0"/>
              <a:t>server </a:t>
            </a:r>
            <a:r>
              <a:rPr lang="en-US" dirty="0"/>
              <a:t>proceeds to step 3, using a partial success </a:t>
            </a:r>
            <a:r>
              <a:rPr lang="en-US" dirty="0" smtClean="0"/>
              <a:t>value of </a:t>
            </a:r>
            <a:r>
              <a:rPr lang="en-US" dirty="0"/>
              <a:t>false.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83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6. </a:t>
            </a:r>
            <a:r>
              <a:rPr lang="en-US" dirty="0"/>
              <a:t>When all required authentication methods succeed, the server sends </a:t>
            </a:r>
            <a:r>
              <a:rPr lang="en-US" dirty="0" smtClean="0"/>
              <a:t>a SSH_MSG_USERAUTH_SUCCESS </a:t>
            </a:r>
            <a:r>
              <a:rPr lang="en-US" dirty="0"/>
              <a:t>message, and the Authentication </a:t>
            </a:r>
            <a:r>
              <a:rPr lang="en-US" dirty="0" smtClean="0"/>
              <a:t>Protocol is </a:t>
            </a:r>
            <a:r>
              <a:rPr lang="en-US" dirty="0"/>
              <a:t>over.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56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Authentication </a:t>
            </a:r>
            <a:r>
              <a:rPr lang="en-US" b="1" dirty="0" smtClean="0"/>
              <a:t>Methods:</a:t>
            </a:r>
            <a:r>
              <a:rPr lang="en-US" b="1" i="1" dirty="0" smtClean="0"/>
              <a:t> </a:t>
            </a:r>
            <a:r>
              <a:rPr lang="en-US" dirty="0"/>
              <a:t>The server may require one or more of the </a:t>
            </a:r>
            <a:r>
              <a:rPr lang="en-US" dirty="0" smtClean="0"/>
              <a:t>following authentication </a:t>
            </a:r>
            <a:r>
              <a:rPr lang="en-US" dirty="0"/>
              <a:t>methods</a:t>
            </a:r>
            <a:r>
              <a:rPr lang="en-US" dirty="0" smtClean="0"/>
              <a:t>.</a:t>
            </a:r>
          </a:p>
          <a:p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66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lvl="0"/>
            <a:r>
              <a:rPr lang="en-US" b="1" dirty="0" err="1" smtClean="0"/>
              <a:t>publickey</a:t>
            </a:r>
            <a:r>
              <a:rPr lang="en-US" b="1" dirty="0" smtClean="0"/>
              <a:t>: </a:t>
            </a:r>
            <a:r>
              <a:rPr lang="en-US" dirty="0"/>
              <a:t>The client sends a message to the server that contains the client’s public key, with the message signed by the client’s private </a:t>
            </a:r>
            <a:r>
              <a:rPr lang="en-US" dirty="0" smtClean="0"/>
              <a:t>key.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When the server receives this message, it checks whether the supplied key is acceptable for authentication and, if so, it checks whether the signature is correct.</a:t>
            </a:r>
          </a:p>
          <a:p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0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Password: </a:t>
            </a:r>
            <a:r>
              <a:rPr lang="en-US" dirty="0"/>
              <a:t>The client sends a message containing a plaintext password, which is protected by encryption by the Transport Layer </a:t>
            </a:r>
            <a:r>
              <a:rPr lang="en-US" dirty="0" smtClean="0"/>
              <a:t>Protocol.</a:t>
            </a:r>
            <a:endParaRPr lang="en-US" dirty="0"/>
          </a:p>
          <a:p>
            <a:pPr lvl="0"/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0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lvl="0"/>
            <a:r>
              <a:rPr lang="en-US" b="1" dirty="0" err="1"/>
              <a:t>hostbased</a:t>
            </a:r>
            <a:r>
              <a:rPr lang="en-US" b="1" dirty="0" smtClean="0"/>
              <a:t>: </a:t>
            </a:r>
            <a:r>
              <a:rPr lang="en-US" dirty="0"/>
              <a:t>Authentication is performed on the client’s host rather than the client </a:t>
            </a:r>
            <a:r>
              <a:rPr lang="en-US" dirty="0" smtClean="0"/>
              <a:t>itself.</a:t>
            </a:r>
            <a:endParaRPr lang="en-US" dirty="0"/>
          </a:p>
          <a:p>
            <a:pPr lvl="0"/>
            <a:r>
              <a:rPr lang="en-US" dirty="0"/>
              <a:t>This method works by having the client send a signature created with the private key of the client </a:t>
            </a:r>
            <a:r>
              <a:rPr lang="en-US" dirty="0" smtClean="0"/>
              <a:t>host.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11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working of the </a:t>
            </a:r>
            <a:r>
              <a:rPr lang="en-US" sz="2800" dirty="0">
                <a:cs typeface="Arial" pitchFamily="34" charset="0"/>
              </a:rPr>
              <a:t>SSH User Authentication Protocol.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Rather </a:t>
            </a:r>
            <a:r>
              <a:rPr lang="en-US" dirty="0"/>
              <a:t>than directly verifying the user’s identity, the SSH server verifies the identity of the client </a:t>
            </a:r>
            <a:r>
              <a:rPr lang="en-US" dirty="0" smtClean="0"/>
              <a:t>host.</a:t>
            </a:r>
            <a:endParaRPr lang="en-US" dirty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43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167" y="1110663"/>
            <a:ext cx="5476875" cy="501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50937"/>
            <a:ext cx="2158123" cy="17664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SSH Protocol Stack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170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Message Types and </a:t>
            </a:r>
            <a:r>
              <a:rPr lang="en-US" b="1" dirty="0" smtClean="0"/>
              <a:t>Formats:</a:t>
            </a:r>
            <a:r>
              <a:rPr lang="en-US" b="1" i="1" dirty="0" smtClean="0"/>
              <a:t> </a:t>
            </a:r>
            <a:r>
              <a:rPr lang="en-US" dirty="0"/>
              <a:t>Three types of messages are always used in the </a:t>
            </a:r>
            <a:r>
              <a:rPr lang="en-US" dirty="0" smtClean="0"/>
              <a:t>User Authentication </a:t>
            </a:r>
            <a:r>
              <a:rPr lang="en-US" dirty="0"/>
              <a:t>Protocol</a:t>
            </a:r>
            <a:r>
              <a:rPr lang="en-US" dirty="0" smtClean="0"/>
              <a:t>.</a:t>
            </a:r>
          </a:p>
          <a:p>
            <a:r>
              <a:rPr lang="en-US" dirty="0" smtClean="0"/>
              <a:t>Authentication </a:t>
            </a:r>
            <a:r>
              <a:rPr lang="en-US" dirty="0"/>
              <a:t>requests from the client have the format: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56" y="1738312"/>
            <a:ext cx="7213599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36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the server either (1) rejects the authentication request or (2) accepts the </a:t>
            </a:r>
            <a:r>
              <a:rPr lang="en-US" dirty="0" smtClean="0"/>
              <a:t>request but </a:t>
            </a:r>
            <a:r>
              <a:rPr lang="en-US" dirty="0"/>
              <a:t>requires one or more additional authentication methods, the server </a:t>
            </a:r>
            <a:r>
              <a:rPr lang="en-US" dirty="0" smtClean="0"/>
              <a:t>sends a </a:t>
            </a:r>
            <a:r>
              <a:rPr lang="en-US" dirty="0"/>
              <a:t>message with the format: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9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7" y="2395538"/>
            <a:ext cx="73152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418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Message </a:t>
            </a:r>
            <a:r>
              <a:rPr lang="en-US" b="1" dirty="0" smtClean="0"/>
              <a:t>Exchange:</a:t>
            </a:r>
            <a:r>
              <a:rPr lang="en-US" b="1" i="1" dirty="0" smtClean="0"/>
              <a:t> </a:t>
            </a:r>
            <a:r>
              <a:rPr lang="en-US" dirty="0"/>
              <a:t>The message exchange involves the following steps.</a:t>
            </a:r>
          </a:p>
          <a:p>
            <a:r>
              <a:rPr lang="en-US" b="1" dirty="0"/>
              <a:t>1. </a:t>
            </a:r>
            <a:r>
              <a:rPr lang="en-US" dirty="0"/>
              <a:t>The client sends a SSH_MSG_USERAUTH_REQUEST with a requested </a:t>
            </a:r>
            <a:r>
              <a:rPr lang="en-US" dirty="0" smtClean="0"/>
              <a:t>method of </a:t>
            </a:r>
            <a:r>
              <a:rPr lang="en-US" dirty="0"/>
              <a:t>none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User Authentication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92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13834</TotalTime>
  <Words>547</Words>
  <Application>Microsoft Office PowerPoint</Application>
  <PresentationFormat>On-screen Show (4:3)</PresentationFormat>
  <Paragraphs>69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  <vt:lpstr>SSH User Authentication Protocol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8546</cp:revision>
  <cp:lastPrinted>2015-04-15T04:00:00Z</cp:lastPrinted>
  <dcterms:created xsi:type="dcterms:W3CDTF">2015-04-10T12:56:27Z</dcterms:created>
  <dcterms:modified xsi:type="dcterms:W3CDTF">2016-06-08T11:10:08Z</dcterms:modified>
</cp:coreProperties>
</file>